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3" r:id="rId12"/>
    <p:sldId id="274" r:id="rId13"/>
    <p:sldId id="275" r:id="rId14"/>
    <p:sldId id="277" r:id="rId15"/>
    <p:sldId id="278" r:id="rId16"/>
    <p:sldId id="279" r:id="rId17"/>
    <p:sldId id="280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9" r:id="rId33"/>
    <p:sldId id="297" r:id="rId34"/>
    <p:sldId id="290" r:id="rId35"/>
    <p:sldId id="298" r:id="rId36"/>
    <p:sldId id="299" r:id="rId37"/>
  </p:sldIdLst>
  <p:sldSz cx="10693400" cy="7556500"/>
  <p:notesSz cx="6858000" cy="9144000"/>
  <p:embeddedFontLst>
    <p:embeddedFont>
      <p:font typeface="Noto Sans KR Heavy" panose="020B0600000101010101" charset="-127"/>
      <p:regular r:id="rId38"/>
    </p:embeddedFont>
    <p:embeddedFont>
      <p:font typeface="Noto Sans KR Semi-Bold" panose="020B0600000101010101" charset="-127"/>
      <p:regular r:id="rId39"/>
    </p:embeddedFont>
    <p:embeddedFont>
      <p:font typeface="Arimo" panose="020B0600000101010101" charset="0"/>
      <p:regular r:id="rId40"/>
    </p:embeddedFont>
    <p:embeddedFont>
      <p:font typeface="Arimo Bold" panose="020B0600000101010101" charset="0"/>
      <p:regular r:id="rId41"/>
    </p:embeddedFont>
    <p:embeddedFont>
      <p:font typeface="Mandali" panose="020B0600000101010101" charset="0"/>
      <p:regular r:id="rId42"/>
    </p:embeddedFont>
    <p:embeddedFont>
      <p:font typeface="Noto Sans KR" panose="020B0200000000000000" pitchFamily="50" charset="-127"/>
      <p:regular r:id="rId43"/>
      <p:bold r:id="rId44"/>
    </p:embeddedFont>
    <p:embeddedFont>
      <p:font typeface="Noto Sans KR Bold" panose="020B0200000000000000" pitchFamily="50" charset="-127"/>
      <p:regular r:id="rId45"/>
      <p:bold r:id="rId46"/>
    </p:embeddedFont>
    <p:embeddedFont>
      <p:font typeface="경기천년제목 Bold" panose="02020803020101020101" pitchFamily="18" charset="-127"/>
      <p:regular r:id="rId47"/>
      <p:bold r:id="rId48"/>
    </p:embeddedFont>
    <p:embeddedFont>
      <p:font typeface="경기천년제목 Light" panose="02020403020101020101" pitchFamily="18" charset="-127"/>
      <p:regular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6B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7" d="100"/>
          <a:sy n="77" d="100"/>
        </p:scale>
        <p:origin x="114" y="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13" Type="http://schemas.openxmlformats.org/officeDocument/2006/relationships/image" Target="../media/image39.svg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svg"/><Relationship Id="rId11" Type="http://schemas.openxmlformats.org/officeDocument/2006/relationships/image" Target="../media/image37.svg"/><Relationship Id="rId5" Type="http://schemas.openxmlformats.org/officeDocument/2006/relationships/image" Target="../media/image19.png"/><Relationship Id="rId10" Type="http://schemas.openxmlformats.org/officeDocument/2006/relationships/image" Target="../media/image36.png"/><Relationship Id="rId4" Type="http://schemas.openxmlformats.org/officeDocument/2006/relationships/image" Target="../media/image32.svg"/><Relationship Id="rId9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11" Type="http://schemas.openxmlformats.org/officeDocument/2006/relationships/image" Target="../media/image48.sv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svg"/><Relationship Id="rId9" Type="http://schemas.openxmlformats.org/officeDocument/2006/relationships/image" Target="../media/image46.sv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40.png"/><Relationship Id="rId7" Type="http://schemas.openxmlformats.org/officeDocument/2006/relationships/image" Target="../media/image4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52.png"/><Relationship Id="rId4" Type="http://schemas.openxmlformats.org/officeDocument/2006/relationships/image" Target="../media/image41.svg"/><Relationship Id="rId9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1.png"/><Relationship Id="rId7" Type="http://schemas.openxmlformats.org/officeDocument/2006/relationships/image" Target="../media/image5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32.svg"/><Relationship Id="rId9" Type="http://schemas.openxmlformats.org/officeDocument/2006/relationships/image" Target="../media/image5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13" Type="http://schemas.openxmlformats.org/officeDocument/2006/relationships/image" Target="../media/image39.svg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svg"/><Relationship Id="rId11" Type="http://schemas.openxmlformats.org/officeDocument/2006/relationships/image" Target="../media/image37.svg"/><Relationship Id="rId5" Type="http://schemas.openxmlformats.org/officeDocument/2006/relationships/image" Target="../media/image19.png"/><Relationship Id="rId10" Type="http://schemas.openxmlformats.org/officeDocument/2006/relationships/image" Target="../media/image36.png"/><Relationship Id="rId4" Type="http://schemas.openxmlformats.org/officeDocument/2006/relationships/image" Target="../media/image32.svg"/><Relationship Id="rId9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20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13" Type="http://schemas.openxmlformats.org/officeDocument/2006/relationships/image" Target="../media/image54.png"/><Relationship Id="rId18" Type="http://schemas.openxmlformats.org/officeDocument/2006/relationships/image" Target="../media/image60.svg"/><Relationship Id="rId3" Type="http://schemas.openxmlformats.org/officeDocument/2006/relationships/image" Target="../media/image41.svg"/><Relationship Id="rId21" Type="http://schemas.openxmlformats.org/officeDocument/2006/relationships/image" Target="../media/image63.png"/><Relationship Id="rId7" Type="http://schemas.openxmlformats.org/officeDocument/2006/relationships/image" Target="../media/image45.png"/><Relationship Id="rId12" Type="http://schemas.openxmlformats.org/officeDocument/2006/relationships/image" Target="../media/image32.svg"/><Relationship Id="rId17" Type="http://schemas.openxmlformats.org/officeDocument/2006/relationships/image" Target="../media/image59.png"/><Relationship Id="rId2" Type="http://schemas.openxmlformats.org/officeDocument/2006/relationships/image" Target="../media/image40.png"/><Relationship Id="rId16" Type="http://schemas.openxmlformats.org/officeDocument/2006/relationships/image" Target="../media/image58.svg"/><Relationship Id="rId20" Type="http://schemas.openxmlformats.org/officeDocument/2006/relationships/image" Target="../media/image6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31.png"/><Relationship Id="rId5" Type="http://schemas.openxmlformats.org/officeDocument/2006/relationships/image" Target="../media/image43.svg"/><Relationship Id="rId15" Type="http://schemas.openxmlformats.org/officeDocument/2006/relationships/image" Target="../media/image57.png"/><Relationship Id="rId10" Type="http://schemas.openxmlformats.org/officeDocument/2006/relationships/image" Target="../media/image48.svg"/><Relationship Id="rId19" Type="http://schemas.openxmlformats.org/officeDocument/2006/relationships/image" Target="../media/image61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5.svg"/><Relationship Id="rId22" Type="http://schemas.openxmlformats.org/officeDocument/2006/relationships/image" Target="../media/image64.sv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692000" cy="7560000"/>
          </a:xfrm>
          <a:custGeom>
            <a:avLst/>
            <a:gdLst/>
            <a:ahLst/>
            <a:cxnLst/>
            <a:rect l="l" t="t" r="r" b="b"/>
            <a:pathLst>
              <a:path w="10692000" h="7560000">
                <a:moveTo>
                  <a:pt x="0" y="0"/>
                </a:moveTo>
                <a:lnTo>
                  <a:pt x="10692000" y="0"/>
                </a:lnTo>
                <a:lnTo>
                  <a:pt x="10692000" y="7560000"/>
                </a:lnTo>
                <a:lnTo>
                  <a:pt x="0" y="7560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78" t="-1511" r="-1578" b="-1511"/>
            </a:stretch>
          </a:blipFill>
        </p:spPr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982123" y="939313"/>
            <a:ext cx="2742050" cy="679707"/>
            <a:chOff x="0" y="0"/>
            <a:chExt cx="3652839" cy="9054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52901" cy="905510"/>
            </a:xfrm>
            <a:custGeom>
              <a:avLst/>
              <a:gdLst/>
              <a:ahLst/>
              <a:cxnLst/>
              <a:rect l="l" t="t" r="r" b="b"/>
              <a:pathLst>
                <a:path w="3652901" h="905510">
                  <a:moveTo>
                    <a:pt x="0" y="0"/>
                  </a:moveTo>
                  <a:lnTo>
                    <a:pt x="3652901" y="0"/>
                  </a:lnTo>
                  <a:lnTo>
                    <a:pt x="3652901" y="905510"/>
                  </a:lnTo>
                  <a:lnTo>
                    <a:pt x="0" y="905510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3652839" cy="953101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2486"/>
                </a:lnSpc>
              </a:pPr>
              <a:r>
                <a:rPr lang="en-US" sz="1801" b="1" spc="-15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영상을 통해 알아봅시다.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9" name="Freeform 9"/>
          <p:cNvSpPr/>
          <p:nvPr/>
        </p:nvSpPr>
        <p:spPr>
          <a:xfrm>
            <a:off x="1257293" y="1750557"/>
            <a:ext cx="8177413" cy="5248413"/>
          </a:xfrm>
          <a:custGeom>
            <a:avLst/>
            <a:gdLst/>
            <a:ahLst/>
            <a:cxnLst/>
            <a:rect l="l" t="t" r="r" b="b"/>
            <a:pathLst>
              <a:path w="8177413" h="5248413">
                <a:moveTo>
                  <a:pt x="0" y="0"/>
                </a:moveTo>
                <a:lnTo>
                  <a:pt x="8177414" y="0"/>
                </a:lnTo>
                <a:lnTo>
                  <a:pt x="8177414" y="5248413"/>
                </a:lnTo>
                <a:lnTo>
                  <a:pt x="0" y="52484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427654" y="5053230"/>
            <a:ext cx="3339644" cy="596593"/>
            <a:chOff x="0" y="0"/>
            <a:chExt cx="4452859" cy="795457"/>
          </a:xfrm>
        </p:grpSpPr>
        <p:grpSp>
          <p:nvGrpSpPr>
            <p:cNvPr id="11" name="Group 11"/>
            <p:cNvGrpSpPr/>
            <p:nvPr/>
          </p:nvGrpSpPr>
          <p:grpSpPr>
            <a:xfrm>
              <a:off x="2741994" y="98328"/>
              <a:ext cx="1710865" cy="543200"/>
              <a:chOff x="0" y="0"/>
              <a:chExt cx="2214633" cy="703147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2214626" cy="703199"/>
              </a:xfrm>
              <a:custGeom>
                <a:avLst/>
                <a:gdLst/>
                <a:ahLst/>
                <a:cxnLst/>
                <a:rect l="l" t="t" r="r" b="b"/>
                <a:pathLst>
                  <a:path w="2214626" h="703199">
                    <a:moveTo>
                      <a:pt x="0" y="0"/>
                    </a:moveTo>
                    <a:lnTo>
                      <a:pt x="2214626" y="0"/>
                    </a:lnTo>
                    <a:lnTo>
                      <a:pt x="2214626" y="703199"/>
                    </a:lnTo>
                    <a:lnTo>
                      <a:pt x="0" y="703199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 t="-32" b="-25"/>
                </a:stretch>
              </a:blipFill>
            </p:spPr>
            <p:txBody>
              <a:bodyPr/>
              <a:lstStyle/>
              <a:p>
                <a:endParaRPr lang="ko-KR" altLang="en-US"/>
              </a:p>
            </p:txBody>
          </p:sp>
        </p:grpSp>
        <p:sp>
          <p:nvSpPr>
            <p:cNvPr id="13" name="Freeform 13"/>
            <p:cNvSpPr/>
            <p:nvPr/>
          </p:nvSpPr>
          <p:spPr>
            <a:xfrm>
              <a:off x="0" y="0"/>
              <a:ext cx="3020481" cy="699504"/>
            </a:xfrm>
            <a:custGeom>
              <a:avLst/>
              <a:gdLst/>
              <a:ahLst/>
              <a:cxnLst/>
              <a:rect l="l" t="t" r="r" b="b"/>
              <a:pathLst>
                <a:path w="3020481" h="699504">
                  <a:moveTo>
                    <a:pt x="0" y="0"/>
                  </a:moveTo>
                  <a:lnTo>
                    <a:pt x="3020481" y="0"/>
                  </a:lnTo>
                  <a:lnTo>
                    <a:pt x="3020481" y="699504"/>
                  </a:lnTo>
                  <a:lnTo>
                    <a:pt x="0" y="6995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450780" y="11076"/>
              <a:ext cx="2291214" cy="7843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742"/>
                </a:lnSpc>
              </a:pPr>
              <a:r>
                <a:rPr lang="en-US" sz="1883" spc="7">
                  <a:solidFill>
                    <a:srgbClr val="EF1515"/>
                  </a:solidFill>
                  <a:latin typeface="Mandali"/>
                  <a:ea typeface="Mandali"/>
                  <a:cs typeface="Mandali"/>
                  <a:sym typeface="Mandali"/>
                </a:rPr>
                <a:t>제작 영상 삽입</a:t>
              </a: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0484797" y="5772924"/>
            <a:ext cx="747203" cy="189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23"/>
              </a:lnSpc>
            </a:pPr>
            <a:r>
              <a:rPr lang="en-US" sz="1102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p6/15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0A6519E-F5FC-6E50-AE49-733671FBB56C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11810" y="1675824"/>
            <a:ext cx="9282685" cy="4660421"/>
            <a:chOff x="0" y="0"/>
            <a:chExt cx="12365985" cy="6208408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12332208" cy="6174613"/>
            </a:xfrm>
            <a:custGeom>
              <a:avLst/>
              <a:gdLst/>
              <a:ahLst/>
              <a:cxnLst/>
              <a:rect l="l" t="t" r="r" b="b"/>
              <a:pathLst>
                <a:path w="12332208" h="6174613">
                  <a:moveTo>
                    <a:pt x="0" y="0"/>
                  </a:moveTo>
                  <a:lnTo>
                    <a:pt x="12332208" y="0"/>
                  </a:lnTo>
                  <a:lnTo>
                    <a:pt x="12332208" y="6174613"/>
                  </a:lnTo>
                  <a:lnTo>
                    <a:pt x="0" y="6174613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12365990" cy="6208395"/>
            </a:xfrm>
            <a:custGeom>
              <a:avLst/>
              <a:gdLst/>
              <a:ahLst/>
              <a:cxnLst/>
              <a:rect l="l" t="t" r="r" b="b"/>
              <a:pathLst>
                <a:path w="12365990" h="6208395">
                  <a:moveTo>
                    <a:pt x="16891" y="0"/>
                  </a:moveTo>
                  <a:lnTo>
                    <a:pt x="12349099" y="0"/>
                  </a:lnTo>
                  <a:cubicBezTo>
                    <a:pt x="12358497" y="0"/>
                    <a:pt x="12365990" y="7620"/>
                    <a:pt x="12365990" y="16891"/>
                  </a:cubicBezTo>
                  <a:lnTo>
                    <a:pt x="12365990" y="6191504"/>
                  </a:lnTo>
                  <a:cubicBezTo>
                    <a:pt x="12365990" y="6200902"/>
                    <a:pt x="12358370" y="6208395"/>
                    <a:pt x="12349099" y="6208395"/>
                  </a:cubicBezTo>
                  <a:lnTo>
                    <a:pt x="16891" y="6208395"/>
                  </a:lnTo>
                  <a:cubicBezTo>
                    <a:pt x="7493" y="6208395"/>
                    <a:pt x="0" y="6200775"/>
                    <a:pt x="0" y="6191504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6191504"/>
                  </a:lnTo>
                  <a:lnTo>
                    <a:pt x="16891" y="6191504"/>
                  </a:lnTo>
                  <a:lnTo>
                    <a:pt x="16891" y="6174613"/>
                  </a:lnTo>
                  <a:lnTo>
                    <a:pt x="12349099" y="6174613"/>
                  </a:lnTo>
                  <a:lnTo>
                    <a:pt x="12349099" y="6191504"/>
                  </a:lnTo>
                  <a:lnTo>
                    <a:pt x="12332208" y="6191504"/>
                  </a:lnTo>
                  <a:lnTo>
                    <a:pt x="12332208" y="16891"/>
                  </a:lnTo>
                  <a:lnTo>
                    <a:pt x="12349099" y="16891"/>
                  </a:lnTo>
                  <a:lnTo>
                    <a:pt x="12349099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5" name="AutoShape 5"/>
          <p:cNvSpPr/>
          <p:nvPr/>
        </p:nvSpPr>
        <p:spPr>
          <a:xfrm rot="5890">
            <a:off x="716570" y="7163517"/>
            <a:ext cx="9273165" cy="0"/>
          </a:xfrm>
          <a:prstGeom prst="line">
            <a:avLst/>
          </a:prstGeom>
          <a:ln w="9525" cap="rnd">
            <a:solidFill>
              <a:srgbClr val="D8D8D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6" name="Group 6"/>
          <p:cNvGrpSpPr/>
          <p:nvPr/>
        </p:nvGrpSpPr>
        <p:grpSpPr>
          <a:xfrm rot="-10800000">
            <a:off x="427655" y="1712995"/>
            <a:ext cx="343904" cy="343904"/>
            <a:chOff x="0" y="0"/>
            <a:chExt cx="458134" cy="45813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58089" cy="458089"/>
            </a:xfrm>
            <a:custGeom>
              <a:avLst/>
              <a:gdLst/>
              <a:ahLst/>
              <a:cxnLst/>
              <a:rect l="l" t="t" r="r" b="b"/>
              <a:pathLst>
                <a:path w="458089" h="458089">
                  <a:moveTo>
                    <a:pt x="0" y="458089"/>
                  </a:moveTo>
                  <a:lnTo>
                    <a:pt x="0" y="0"/>
                  </a:lnTo>
                  <a:lnTo>
                    <a:pt x="458089" y="458089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27655" y="1125373"/>
            <a:ext cx="2158381" cy="596225"/>
            <a:chOff x="0" y="0"/>
            <a:chExt cx="2875300" cy="79426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875280" cy="794258"/>
            </a:xfrm>
            <a:custGeom>
              <a:avLst/>
              <a:gdLst/>
              <a:ahLst/>
              <a:cxnLst/>
              <a:rect l="l" t="t" r="r" b="b"/>
              <a:pathLst>
                <a:path w="2875280" h="794258">
                  <a:moveTo>
                    <a:pt x="0" y="794258"/>
                  </a:moveTo>
                  <a:lnTo>
                    <a:pt x="385445" y="0"/>
                  </a:lnTo>
                  <a:lnTo>
                    <a:pt x="2875280" y="0"/>
                  </a:lnTo>
                  <a:lnTo>
                    <a:pt x="2489835" y="794258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9525"/>
              <a:ext cx="2875300" cy="803790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2882"/>
                </a:lnSpc>
              </a:pPr>
              <a:r>
                <a:rPr lang="en-US" sz="2402" b="1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활동 2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2380764" y="1125373"/>
            <a:ext cx="343904" cy="596225"/>
            <a:chOff x="0" y="0"/>
            <a:chExt cx="458134" cy="79426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58089" cy="794258"/>
            </a:xfrm>
            <a:custGeom>
              <a:avLst/>
              <a:gdLst/>
              <a:ahLst/>
              <a:cxnLst/>
              <a:rect l="l" t="t" r="r" b="b"/>
              <a:pathLst>
                <a:path w="458089" h="794258">
                  <a:moveTo>
                    <a:pt x="0" y="794258"/>
                  </a:moveTo>
                  <a:lnTo>
                    <a:pt x="374904" y="0"/>
                  </a:lnTo>
                  <a:lnTo>
                    <a:pt x="458089" y="0"/>
                  </a:lnTo>
                  <a:lnTo>
                    <a:pt x="83185" y="794258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512777" y="1122073"/>
            <a:ext cx="343904" cy="596225"/>
            <a:chOff x="0" y="0"/>
            <a:chExt cx="458134" cy="79426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458089" cy="794258"/>
            </a:xfrm>
            <a:custGeom>
              <a:avLst/>
              <a:gdLst/>
              <a:ahLst/>
              <a:cxnLst/>
              <a:rect l="l" t="t" r="r" b="b"/>
              <a:pathLst>
                <a:path w="458089" h="794258">
                  <a:moveTo>
                    <a:pt x="0" y="794258"/>
                  </a:moveTo>
                  <a:lnTo>
                    <a:pt x="374904" y="0"/>
                  </a:lnTo>
                  <a:lnTo>
                    <a:pt x="458089" y="0"/>
                  </a:lnTo>
                  <a:lnTo>
                    <a:pt x="83185" y="794258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870418" y="3226706"/>
            <a:ext cx="6775683" cy="1558656"/>
            <a:chOff x="0" y="0"/>
            <a:chExt cx="9026268" cy="2076373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9026271" cy="2076323"/>
            </a:xfrm>
            <a:custGeom>
              <a:avLst/>
              <a:gdLst/>
              <a:ahLst/>
              <a:cxnLst/>
              <a:rect l="l" t="t" r="r" b="b"/>
              <a:pathLst>
                <a:path w="9026271" h="2076323">
                  <a:moveTo>
                    <a:pt x="0" y="0"/>
                  </a:moveTo>
                  <a:lnTo>
                    <a:pt x="9026271" y="0"/>
                  </a:lnTo>
                  <a:lnTo>
                    <a:pt x="9026271" y="2076323"/>
                  </a:lnTo>
                  <a:lnTo>
                    <a:pt x="0" y="2076323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66675"/>
              <a:ext cx="9026268" cy="2143048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4281"/>
                </a:lnSpc>
              </a:pPr>
              <a:r>
                <a:rPr lang="en-US" sz="3102" b="1" spc="-150" dirty="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[2] </a:t>
              </a:r>
              <a:r>
                <a:rPr lang="en-US" sz="3102" b="1" spc="-150" dirty="0" err="1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안전하게</a:t>
              </a:r>
              <a:r>
                <a:rPr lang="en-US" sz="3102" b="1" spc="-150" dirty="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3102" b="1" spc="-150" dirty="0" err="1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물놀이하는</a:t>
              </a:r>
              <a:r>
                <a:rPr lang="en-US" sz="3102" b="1" spc="-150" dirty="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3102" b="1" spc="-150" dirty="0" err="1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방법</a:t>
              </a:r>
              <a:r>
                <a:rPr lang="en-US" sz="3102" b="1" spc="-150" dirty="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3102" b="1" spc="-150" dirty="0" err="1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알아보기</a:t>
              </a:r>
              <a:endParaRPr lang="en-US" sz="3102" b="1" spc="-150" dirty="0">
                <a:solidFill>
                  <a:srgbClr val="FFFFFF"/>
                </a:solidFill>
                <a:latin typeface="Arimo Bold"/>
                <a:ea typeface="Arimo Bold"/>
                <a:cs typeface="Arimo Bold"/>
                <a:sym typeface="Arimo Bold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25" name="TextBox 18">
            <a:extLst>
              <a:ext uri="{FF2B5EF4-FFF2-40B4-BE49-F238E27FC236}">
                <a16:creationId xmlns:a16="http://schemas.microsoft.com/office/drawing/2014/main" id="{1669CB2F-4EAE-D6E4-4B8C-0816B55419F5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890">
            <a:off x="716570" y="7163517"/>
            <a:ext cx="9273165" cy="0"/>
          </a:xfrm>
          <a:prstGeom prst="line">
            <a:avLst/>
          </a:prstGeom>
          <a:ln w="9525" cap="rnd">
            <a:solidFill>
              <a:srgbClr val="D8D8D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3" name="Group 3"/>
          <p:cNvGrpSpPr/>
          <p:nvPr/>
        </p:nvGrpSpPr>
        <p:grpSpPr>
          <a:xfrm>
            <a:off x="452284" y="1864034"/>
            <a:ext cx="9801732" cy="1351076"/>
            <a:chOff x="0" y="0"/>
            <a:chExt cx="13057437" cy="1799844"/>
          </a:xfrm>
        </p:grpSpPr>
        <p:sp>
          <p:nvSpPr>
            <p:cNvPr id="4" name="Freeform 4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76200"/>
              <a:ext cx="13057437" cy="187604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4844"/>
                </a:lnSpc>
              </a:pPr>
              <a:r>
                <a:rPr lang="en-US" sz="3600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</a:t>
              </a:r>
              <a:r>
                <a:rPr lang="en-US" sz="3600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3600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하기</a:t>
              </a:r>
              <a:r>
                <a:rPr lang="en-US" sz="3600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3600" b="1" dirty="0">
                  <a:solidFill>
                    <a:srgbClr val="1B24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전</a:t>
              </a:r>
              <a:r>
                <a:rPr lang="en-US" sz="3600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3600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안전</a:t>
              </a:r>
              <a:r>
                <a:rPr lang="en-US" sz="3600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3600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수칙</a:t>
              </a:r>
              <a:endParaRPr lang="en-US" sz="3600" b="1" dirty="0">
                <a:solidFill>
                  <a:srgbClr val="4F6228"/>
                </a:solidFill>
                <a:latin typeface="Arimo Bold"/>
                <a:ea typeface="Arimo Bold"/>
                <a:cs typeface="Arimo Bold"/>
                <a:sym typeface="Arimo Bold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47675" y="1605961"/>
            <a:ext cx="411091" cy="261841"/>
            <a:chOff x="0" y="0"/>
            <a:chExt cx="547637" cy="34881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9" name="Freeform 9" descr="삼각형, 디자인이(가) 표시된 사진  자동 생성된 설명"/>
          <p:cNvSpPr/>
          <p:nvPr/>
        </p:nvSpPr>
        <p:spPr>
          <a:xfrm>
            <a:off x="511421" y="1663705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2690241" y="936778"/>
            <a:ext cx="5325819" cy="669183"/>
            <a:chOff x="0" y="0"/>
            <a:chExt cx="7094822" cy="89145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7094701" cy="891413"/>
            </a:xfrm>
            <a:custGeom>
              <a:avLst/>
              <a:gdLst/>
              <a:ahLst/>
              <a:cxnLst/>
              <a:rect l="l" t="t" r="r" b="b"/>
              <a:pathLst>
                <a:path w="7094701" h="891413">
                  <a:moveTo>
                    <a:pt x="0" y="0"/>
                  </a:moveTo>
                  <a:lnTo>
                    <a:pt x="7094701" y="0"/>
                  </a:lnTo>
                  <a:lnTo>
                    <a:pt x="7094701" y="891413"/>
                  </a:lnTo>
                  <a:lnTo>
                    <a:pt x="0" y="891413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66675"/>
              <a:ext cx="7094822" cy="958131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867"/>
                </a:lnSpc>
              </a:pPr>
              <a:r>
                <a:rPr lang="en-US" sz="2802" b="1" spc="-15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 안전 수칙</a:t>
              </a:r>
            </a:p>
          </p:txBody>
        </p:sp>
      </p:grpSp>
      <p:sp>
        <p:nvSpPr>
          <p:cNvPr id="20" name="Freeform 20"/>
          <p:cNvSpPr/>
          <p:nvPr/>
        </p:nvSpPr>
        <p:spPr>
          <a:xfrm>
            <a:off x="3027845" y="3705531"/>
            <a:ext cx="4650610" cy="3098469"/>
          </a:xfrm>
          <a:custGeom>
            <a:avLst/>
            <a:gdLst/>
            <a:ahLst/>
            <a:cxnLst/>
            <a:rect l="l" t="t" r="r" b="b"/>
            <a:pathLst>
              <a:path w="4650610" h="3098469">
                <a:moveTo>
                  <a:pt x="0" y="0"/>
                </a:moveTo>
                <a:lnTo>
                  <a:pt x="4650610" y="0"/>
                </a:lnTo>
                <a:lnTo>
                  <a:pt x="4650610" y="3098469"/>
                </a:lnTo>
                <a:lnTo>
                  <a:pt x="0" y="309846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1" name="TextBox 18">
            <a:extLst>
              <a:ext uri="{FF2B5EF4-FFF2-40B4-BE49-F238E27FC236}">
                <a16:creationId xmlns:a16="http://schemas.microsoft.com/office/drawing/2014/main" id="{5C63220E-C232-6C41-7BE8-FF40989DB5A7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890">
            <a:off x="716570" y="7163517"/>
            <a:ext cx="9273165" cy="0"/>
          </a:xfrm>
          <a:prstGeom prst="line">
            <a:avLst/>
          </a:prstGeom>
          <a:ln w="9525" cap="rnd">
            <a:solidFill>
              <a:srgbClr val="D8D8D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3" name="Group 3"/>
          <p:cNvGrpSpPr/>
          <p:nvPr/>
        </p:nvGrpSpPr>
        <p:grpSpPr>
          <a:xfrm>
            <a:off x="452284" y="1864034"/>
            <a:ext cx="9801732" cy="1351076"/>
            <a:chOff x="0" y="0"/>
            <a:chExt cx="13057437" cy="1799844"/>
          </a:xfrm>
        </p:grpSpPr>
        <p:sp>
          <p:nvSpPr>
            <p:cNvPr id="4" name="Freeform 4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76200"/>
              <a:ext cx="13057437" cy="187604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4844"/>
                </a:lnSpc>
              </a:pPr>
              <a:r>
                <a:rPr lang="en-US" sz="3600" b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 하기 </a:t>
              </a:r>
              <a:r>
                <a:rPr lang="en-US" sz="3600" b="1">
                  <a:solidFill>
                    <a:srgbClr val="1B24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전</a:t>
              </a:r>
              <a:r>
                <a:rPr lang="en-US" sz="3600" b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안전 수칙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47675" y="1605961"/>
            <a:ext cx="411091" cy="261841"/>
            <a:chOff x="0" y="0"/>
            <a:chExt cx="547637" cy="34881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9" name="Freeform 9" descr="삼각형, 디자인이(가) 표시된 사진  자동 생성된 설명"/>
          <p:cNvSpPr/>
          <p:nvPr/>
        </p:nvSpPr>
        <p:spPr>
          <a:xfrm>
            <a:off x="511421" y="1663705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3937201" y="936778"/>
            <a:ext cx="2831900" cy="669183"/>
            <a:chOff x="0" y="0"/>
            <a:chExt cx="7094822" cy="89145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7094701" cy="891413"/>
            </a:xfrm>
            <a:custGeom>
              <a:avLst/>
              <a:gdLst/>
              <a:ahLst/>
              <a:cxnLst/>
              <a:rect l="l" t="t" r="r" b="b"/>
              <a:pathLst>
                <a:path w="7094701" h="891413">
                  <a:moveTo>
                    <a:pt x="0" y="0"/>
                  </a:moveTo>
                  <a:lnTo>
                    <a:pt x="7094701" y="0"/>
                  </a:lnTo>
                  <a:lnTo>
                    <a:pt x="7094701" y="891413"/>
                  </a:lnTo>
                  <a:lnTo>
                    <a:pt x="0" y="891413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66675"/>
              <a:ext cx="7094822" cy="958131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867"/>
                </a:lnSpc>
              </a:pPr>
              <a:r>
                <a:rPr lang="en-US" sz="2802" b="1" spc="-15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 안전 수칙</a:t>
              </a:r>
            </a:p>
          </p:txBody>
        </p:sp>
      </p:grpSp>
      <p:sp>
        <p:nvSpPr>
          <p:cNvPr id="20" name="Freeform 20"/>
          <p:cNvSpPr/>
          <p:nvPr/>
        </p:nvSpPr>
        <p:spPr>
          <a:xfrm>
            <a:off x="8016059" y="5209139"/>
            <a:ext cx="2185662" cy="1951200"/>
          </a:xfrm>
          <a:custGeom>
            <a:avLst/>
            <a:gdLst/>
            <a:ahLst/>
            <a:cxnLst/>
            <a:rect l="l" t="t" r="r" b="b"/>
            <a:pathLst>
              <a:path w="2185662" h="1951200">
                <a:moveTo>
                  <a:pt x="0" y="0"/>
                </a:moveTo>
                <a:lnTo>
                  <a:pt x="2185662" y="0"/>
                </a:lnTo>
                <a:lnTo>
                  <a:pt x="2185662" y="1951200"/>
                </a:lnTo>
                <a:lnTo>
                  <a:pt x="0" y="19512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1" name="TextBox 21"/>
          <p:cNvSpPr txBox="1"/>
          <p:nvPr/>
        </p:nvSpPr>
        <p:spPr>
          <a:xfrm>
            <a:off x="579663" y="3375771"/>
            <a:ext cx="9546973" cy="1952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69"/>
              </a:lnSpc>
            </a:pP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1. </a:t>
            </a:r>
            <a:r>
              <a:rPr lang="en-US" sz="2702" b="1" dirty="0" err="1">
                <a:solidFill>
                  <a:srgbClr val="FF0000"/>
                </a:solidFill>
                <a:latin typeface="Arimo Bold"/>
                <a:ea typeface="Arimo Bold"/>
                <a:cs typeface="Arimo Bold"/>
                <a:sym typeface="Arimo Bold"/>
              </a:rPr>
              <a:t>준비운동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을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해서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경련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(쥐)이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나는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것을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예방해요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.</a:t>
            </a:r>
          </a:p>
          <a:p>
            <a:pPr algn="ctr">
              <a:lnSpc>
                <a:spcPts val="5269"/>
              </a:lnSpc>
            </a:pP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2. </a:t>
            </a:r>
            <a:r>
              <a:rPr lang="en-US" sz="2702" b="1" dirty="0" err="1">
                <a:solidFill>
                  <a:srgbClr val="FF0000"/>
                </a:solidFill>
                <a:latin typeface="Arimo Bold"/>
                <a:ea typeface="Arimo Bold"/>
                <a:cs typeface="Arimo Bold"/>
                <a:sym typeface="Arimo Bold"/>
              </a:rPr>
              <a:t>선크림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을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발라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피부를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보호해요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.</a:t>
            </a:r>
          </a:p>
          <a:p>
            <a:pPr algn="ctr">
              <a:lnSpc>
                <a:spcPts val="5269"/>
              </a:lnSpc>
            </a:pP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3.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물이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깊은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곳은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FF0000"/>
                </a:solidFill>
                <a:latin typeface="Arimo Bold"/>
                <a:ea typeface="Arimo Bold"/>
                <a:cs typeface="Arimo Bold"/>
                <a:sym typeface="Arimo Bold"/>
              </a:rPr>
              <a:t>구명조끼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를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입어요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. </a:t>
            </a:r>
          </a:p>
        </p:txBody>
      </p:sp>
      <p:sp>
        <p:nvSpPr>
          <p:cNvPr id="22" name="TextBox 18">
            <a:extLst>
              <a:ext uri="{FF2B5EF4-FFF2-40B4-BE49-F238E27FC236}">
                <a16:creationId xmlns:a16="http://schemas.microsoft.com/office/drawing/2014/main" id="{EDBDD984-C584-D18B-B189-1AE107919145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890">
            <a:off x="716570" y="7163517"/>
            <a:ext cx="9273165" cy="0"/>
          </a:xfrm>
          <a:prstGeom prst="line">
            <a:avLst/>
          </a:prstGeom>
          <a:ln w="9525" cap="rnd">
            <a:solidFill>
              <a:srgbClr val="D8D8D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3" name="Group 3"/>
          <p:cNvGrpSpPr/>
          <p:nvPr/>
        </p:nvGrpSpPr>
        <p:grpSpPr>
          <a:xfrm>
            <a:off x="452284" y="1864034"/>
            <a:ext cx="9801732" cy="1351076"/>
            <a:chOff x="0" y="0"/>
            <a:chExt cx="13057437" cy="1799844"/>
          </a:xfrm>
        </p:grpSpPr>
        <p:sp>
          <p:nvSpPr>
            <p:cNvPr id="4" name="Freeform 4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76200"/>
              <a:ext cx="13057437" cy="187604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4844"/>
                </a:lnSpc>
              </a:pPr>
              <a:r>
                <a:rPr lang="en-US" sz="3600" b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 </a:t>
              </a:r>
              <a:r>
                <a:rPr lang="en-US" sz="3600" b="1">
                  <a:solidFill>
                    <a:srgbClr val="1B24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중</a:t>
              </a:r>
              <a:r>
                <a:rPr lang="en-US" sz="3600" b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안전 수칙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47675" y="1605961"/>
            <a:ext cx="411091" cy="261841"/>
            <a:chOff x="0" y="0"/>
            <a:chExt cx="547637" cy="34881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9" name="Freeform 9" descr="삼각형, 디자인이(가) 표시된 사진  자동 생성된 설명"/>
          <p:cNvSpPr/>
          <p:nvPr/>
        </p:nvSpPr>
        <p:spPr>
          <a:xfrm>
            <a:off x="511421" y="1663705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20" name="Freeform 20"/>
          <p:cNvSpPr/>
          <p:nvPr/>
        </p:nvSpPr>
        <p:spPr>
          <a:xfrm>
            <a:off x="2644835" y="3462760"/>
            <a:ext cx="5416629" cy="3522568"/>
          </a:xfrm>
          <a:custGeom>
            <a:avLst/>
            <a:gdLst/>
            <a:ahLst/>
            <a:cxnLst/>
            <a:rect l="l" t="t" r="r" b="b"/>
            <a:pathLst>
              <a:path w="5416629" h="3522568">
                <a:moveTo>
                  <a:pt x="0" y="0"/>
                </a:moveTo>
                <a:lnTo>
                  <a:pt x="5416629" y="0"/>
                </a:lnTo>
                <a:lnTo>
                  <a:pt x="5416629" y="3522568"/>
                </a:lnTo>
                <a:lnTo>
                  <a:pt x="0" y="35225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655" t="-20368" r="-8655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21" name="Group 14">
            <a:extLst>
              <a:ext uri="{FF2B5EF4-FFF2-40B4-BE49-F238E27FC236}">
                <a16:creationId xmlns:a16="http://schemas.microsoft.com/office/drawing/2014/main" id="{F87B0EC8-3A03-3F8C-EC4C-C06FDBD3B141}"/>
              </a:ext>
            </a:extLst>
          </p:cNvPr>
          <p:cNvGrpSpPr/>
          <p:nvPr/>
        </p:nvGrpSpPr>
        <p:grpSpPr>
          <a:xfrm>
            <a:off x="3937201" y="936778"/>
            <a:ext cx="2831900" cy="669183"/>
            <a:chOff x="0" y="0"/>
            <a:chExt cx="7094822" cy="891456"/>
          </a:xfrm>
        </p:grpSpPr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316677C7-9415-3317-15A4-ED93684115CD}"/>
                </a:ext>
              </a:extLst>
            </p:cNvPr>
            <p:cNvSpPr/>
            <p:nvPr/>
          </p:nvSpPr>
          <p:spPr>
            <a:xfrm>
              <a:off x="0" y="0"/>
              <a:ext cx="7094701" cy="891413"/>
            </a:xfrm>
            <a:custGeom>
              <a:avLst/>
              <a:gdLst/>
              <a:ahLst/>
              <a:cxnLst/>
              <a:rect l="l" t="t" r="r" b="b"/>
              <a:pathLst>
                <a:path w="7094701" h="891413">
                  <a:moveTo>
                    <a:pt x="0" y="0"/>
                  </a:moveTo>
                  <a:lnTo>
                    <a:pt x="7094701" y="0"/>
                  </a:lnTo>
                  <a:lnTo>
                    <a:pt x="7094701" y="891413"/>
                  </a:lnTo>
                  <a:lnTo>
                    <a:pt x="0" y="891413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3" name="TextBox 16">
              <a:extLst>
                <a:ext uri="{FF2B5EF4-FFF2-40B4-BE49-F238E27FC236}">
                  <a16:creationId xmlns:a16="http://schemas.microsoft.com/office/drawing/2014/main" id="{B1F00A35-2656-35E6-2870-51E9720EBA8F}"/>
                </a:ext>
              </a:extLst>
            </p:cNvPr>
            <p:cNvSpPr txBox="1"/>
            <p:nvPr/>
          </p:nvSpPr>
          <p:spPr>
            <a:xfrm>
              <a:off x="0" y="-66675"/>
              <a:ext cx="7094822" cy="958131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867"/>
                </a:lnSpc>
              </a:pPr>
              <a:r>
                <a:rPr lang="en-US" sz="2802" b="1" spc="-15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 안전 수칙</a:t>
              </a:r>
            </a:p>
          </p:txBody>
        </p:sp>
      </p:grpSp>
      <p:sp>
        <p:nvSpPr>
          <p:cNvPr id="24" name="TextBox 18">
            <a:extLst>
              <a:ext uri="{FF2B5EF4-FFF2-40B4-BE49-F238E27FC236}">
                <a16:creationId xmlns:a16="http://schemas.microsoft.com/office/drawing/2014/main" id="{B9E6AC18-38B5-C055-E0AF-1E6C1A6C34E2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890">
            <a:off x="716570" y="7163517"/>
            <a:ext cx="9273165" cy="0"/>
          </a:xfrm>
          <a:prstGeom prst="line">
            <a:avLst/>
          </a:prstGeom>
          <a:ln w="9525" cap="rnd">
            <a:solidFill>
              <a:srgbClr val="D8D8D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3" name="Group 3"/>
          <p:cNvGrpSpPr/>
          <p:nvPr/>
        </p:nvGrpSpPr>
        <p:grpSpPr>
          <a:xfrm>
            <a:off x="452284" y="1864034"/>
            <a:ext cx="9801732" cy="1351076"/>
            <a:chOff x="0" y="0"/>
            <a:chExt cx="13057437" cy="1799844"/>
          </a:xfrm>
        </p:grpSpPr>
        <p:sp>
          <p:nvSpPr>
            <p:cNvPr id="4" name="Freeform 4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76200"/>
              <a:ext cx="13057437" cy="187604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4844"/>
                </a:lnSpc>
              </a:pPr>
              <a:r>
                <a:rPr lang="en-US" sz="3600" b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 </a:t>
              </a:r>
              <a:r>
                <a:rPr lang="en-US" sz="3600" b="1">
                  <a:solidFill>
                    <a:srgbClr val="1B24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중</a:t>
              </a:r>
              <a:r>
                <a:rPr lang="en-US" sz="3600" b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안전 수칙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47675" y="1605961"/>
            <a:ext cx="411091" cy="261841"/>
            <a:chOff x="0" y="0"/>
            <a:chExt cx="547637" cy="34881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9" name="Freeform 9" descr="삼각형, 디자인이(가) 표시된 사진  자동 생성된 설명"/>
          <p:cNvSpPr/>
          <p:nvPr/>
        </p:nvSpPr>
        <p:spPr>
          <a:xfrm>
            <a:off x="511421" y="1663705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20" name="Freeform 20"/>
          <p:cNvSpPr/>
          <p:nvPr/>
        </p:nvSpPr>
        <p:spPr>
          <a:xfrm>
            <a:off x="8411120" y="5737098"/>
            <a:ext cx="2046753" cy="1616935"/>
          </a:xfrm>
          <a:custGeom>
            <a:avLst/>
            <a:gdLst/>
            <a:ahLst/>
            <a:cxnLst/>
            <a:rect l="l" t="t" r="r" b="b"/>
            <a:pathLst>
              <a:path w="2046753" h="1616935">
                <a:moveTo>
                  <a:pt x="0" y="0"/>
                </a:moveTo>
                <a:lnTo>
                  <a:pt x="2046753" y="0"/>
                </a:lnTo>
                <a:lnTo>
                  <a:pt x="2046753" y="1616935"/>
                </a:lnTo>
                <a:lnTo>
                  <a:pt x="0" y="16169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1" name="TextBox 21"/>
          <p:cNvSpPr txBox="1"/>
          <p:nvPr/>
        </p:nvSpPr>
        <p:spPr>
          <a:xfrm>
            <a:off x="579663" y="3299604"/>
            <a:ext cx="9546973" cy="2619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69"/>
              </a:lnSpc>
            </a:pP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1.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입술이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FF0000"/>
                </a:solidFill>
                <a:latin typeface="Arimo Bold"/>
                <a:ea typeface="Arimo Bold"/>
                <a:cs typeface="Arimo Bold"/>
                <a:sym typeface="Arimo Bold"/>
              </a:rPr>
              <a:t>푸른색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이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되거나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춥다고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느끼면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물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밖으로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나와요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.</a:t>
            </a:r>
          </a:p>
          <a:p>
            <a:pPr algn="ctr">
              <a:lnSpc>
                <a:spcPts val="5269"/>
              </a:lnSpc>
            </a:pP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2.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몸을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닦고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FF0000"/>
                </a:solidFill>
                <a:latin typeface="Arimo Bold"/>
                <a:ea typeface="Arimo Bold"/>
                <a:cs typeface="Arimo Bold"/>
                <a:sym typeface="Arimo Bold"/>
              </a:rPr>
              <a:t>따뜻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하게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체온을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유지하고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쉬어요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.</a:t>
            </a:r>
          </a:p>
          <a:p>
            <a:pPr algn="ctr">
              <a:lnSpc>
                <a:spcPts val="5269"/>
              </a:lnSpc>
            </a:pP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3.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음식을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먹은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후에는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충분히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FF0000"/>
                </a:solidFill>
                <a:latin typeface="Arimo Bold"/>
                <a:ea typeface="Arimo Bold"/>
                <a:cs typeface="Arimo Bold"/>
                <a:sym typeface="Arimo Bold"/>
              </a:rPr>
              <a:t>휴식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하고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다시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놀아요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.</a:t>
            </a:r>
          </a:p>
          <a:p>
            <a:pPr algn="ctr">
              <a:lnSpc>
                <a:spcPts val="5269"/>
              </a:lnSpc>
            </a:pP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4.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경련이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나면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“</a:t>
            </a:r>
            <a:r>
              <a:rPr lang="en-US" sz="2702" b="1" dirty="0" err="1">
                <a:solidFill>
                  <a:srgbClr val="FF0000"/>
                </a:solidFill>
                <a:latin typeface="Arimo Bold"/>
                <a:ea typeface="Arimo Bold"/>
                <a:cs typeface="Arimo Bold"/>
                <a:sym typeface="Arimo Bold"/>
              </a:rPr>
              <a:t>도와주세요</a:t>
            </a:r>
            <a:r>
              <a:rPr lang="en-US" sz="2702" b="1" dirty="0">
                <a:solidFill>
                  <a:srgbClr val="FF0000"/>
                </a:solidFill>
                <a:latin typeface="Arimo Bold"/>
                <a:ea typeface="Arimo Bold"/>
                <a:cs typeface="Arimo Bold"/>
                <a:sym typeface="Arimo Bold"/>
              </a:rPr>
              <a:t>!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”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라고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크게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외쳐요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.</a:t>
            </a:r>
          </a:p>
        </p:txBody>
      </p:sp>
      <p:grpSp>
        <p:nvGrpSpPr>
          <p:cNvPr id="22" name="Group 14">
            <a:extLst>
              <a:ext uri="{FF2B5EF4-FFF2-40B4-BE49-F238E27FC236}">
                <a16:creationId xmlns:a16="http://schemas.microsoft.com/office/drawing/2014/main" id="{CB9C4BBE-C039-3BBE-3749-F31565E7A2F0}"/>
              </a:ext>
            </a:extLst>
          </p:cNvPr>
          <p:cNvGrpSpPr/>
          <p:nvPr/>
        </p:nvGrpSpPr>
        <p:grpSpPr>
          <a:xfrm>
            <a:off x="3937201" y="936778"/>
            <a:ext cx="2831900" cy="669183"/>
            <a:chOff x="0" y="0"/>
            <a:chExt cx="7094822" cy="891456"/>
          </a:xfrm>
        </p:grpSpPr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1CED8B5D-E244-6A0B-9EE6-69A6C831DEDD}"/>
                </a:ext>
              </a:extLst>
            </p:cNvPr>
            <p:cNvSpPr/>
            <p:nvPr/>
          </p:nvSpPr>
          <p:spPr>
            <a:xfrm>
              <a:off x="0" y="0"/>
              <a:ext cx="7094701" cy="891413"/>
            </a:xfrm>
            <a:custGeom>
              <a:avLst/>
              <a:gdLst/>
              <a:ahLst/>
              <a:cxnLst/>
              <a:rect l="l" t="t" r="r" b="b"/>
              <a:pathLst>
                <a:path w="7094701" h="891413">
                  <a:moveTo>
                    <a:pt x="0" y="0"/>
                  </a:moveTo>
                  <a:lnTo>
                    <a:pt x="7094701" y="0"/>
                  </a:lnTo>
                  <a:lnTo>
                    <a:pt x="7094701" y="891413"/>
                  </a:lnTo>
                  <a:lnTo>
                    <a:pt x="0" y="891413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4" name="TextBox 16">
              <a:extLst>
                <a:ext uri="{FF2B5EF4-FFF2-40B4-BE49-F238E27FC236}">
                  <a16:creationId xmlns:a16="http://schemas.microsoft.com/office/drawing/2014/main" id="{B72086DE-0B86-FC60-EA34-E97CE0A1E2A1}"/>
                </a:ext>
              </a:extLst>
            </p:cNvPr>
            <p:cNvSpPr txBox="1"/>
            <p:nvPr/>
          </p:nvSpPr>
          <p:spPr>
            <a:xfrm>
              <a:off x="0" y="-66675"/>
              <a:ext cx="7094822" cy="958131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867"/>
                </a:lnSpc>
              </a:pPr>
              <a:r>
                <a:rPr lang="en-US" sz="2802" b="1" spc="-15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 안전 수칙</a:t>
              </a:r>
            </a:p>
          </p:txBody>
        </p:sp>
      </p:grpSp>
      <p:sp>
        <p:nvSpPr>
          <p:cNvPr id="25" name="TextBox 18">
            <a:extLst>
              <a:ext uri="{FF2B5EF4-FFF2-40B4-BE49-F238E27FC236}">
                <a16:creationId xmlns:a16="http://schemas.microsoft.com/office/drawing/2014/main" id="{86C3AC09-758D-DEF6-A2F4-01046BB0FB0C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890">
            <a:off x="716570" y="7163517"/>
            <a:ext cx="9273165" cy="0"/>
          </a:xfrm>
          <a:prstGeom prst="line">
            <a:avLst/>
          </a:prstGeom>
          <a:ln w="9525" cap="rnd">
            <a:solidFill>
              <a:srgbClr val="D8D8D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3" name="Group 3"/>
          <p:cNvGrpSpPr/>
          <p:nvPr/>
        </p:nvGrpSpPr>
        <p:grpSpPr>
          <a:xfrm>
            <a:off x="452284" y="1864034"/>
            <a:ext cx="9801732" cy="1351076"/>
            <a:chOff x="0" y="0"/>
            <a:chExt cx="13057437" cy="1799844"/>
          </a:xfrm>
        </p:grpSpPr>
        <p:sp>
          <p:nvSpPr>
            <p:cNvPr id="4" name="Freeform 4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76200"/>
              <a:ext cx="13057437" cy="187604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4844"/>
                </a:lnSpc>
              </a:pPr>
              <a:r>
                <a:rPr lang="en-US" sz="3600" b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 </a:t>
              </a:r>
              <a:r>
                <a:rPr lang="en-US" sz="3600" b="1">
                  <a:solidFill>
                    <a:srgbClr val="1B24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후</a:t>
              </a:r>
              <a:r>
                <a:rPr lang="en-US" sz="3600" b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안전 수칙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47675" y="1605961"/>
            <a:ext cx="411091" cy="261841"/>
            <a:chOff x="0" y="0"/>
            <a:chExt cx="547637" cy="34881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9" name="Freeform 9" descr="삼각형, 디자인이(가) 표시된 사진  자동 생성된 설명"/>
          <p:cNvSpPr/>
          <p:nvPr/>
        </p:nvSpPr>
        <p:spPr>
          <a:xfrm>
            <a:off x="511421" y="1663705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2918611" y="3780000"/>
            <a:ext cx="4869078" cy="2738857"/>
            <a:chOff x="0" y="0"/>
            <a:chExt cx="6492104" cy="3651809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492104" cy="3651809"/>
            </a:xfrm>
            <a:custGeom>
              <a:avLst/>
              <a:gdLst/>
              <a:ahLst/>
              <a:cxnLst/>
              <a:rect l="l" t="t" r="r" b="b"/>
              <a:pathLst>
                <a:path w="6492104" h="3651809">
                  <a:moveTo>
                    <a:pt x="0" y="0"/>
                  </a:moveTo>
                  <a:lnTo>
                    <a:pt x="6492104" y="0"/>
                  </a:lnTo>
                  <a:lnTo>
                    <a:pt x="6492104" y="3651809"/>
                  </a:lnTo>
                  <a:lnTo>
                    <a:pt x="0" y="36518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2" name="Freeform 22"/>
            <p:cNvSpPr/>
            <p:nvPr/>
          </p:nvSpPr>
          <p:spPr>
            <a:xfrm>
              <a:off x="2100790" y="77878"/>
              <a:ext cx="2662806" cy="3573930"/>
            </a:xfrm>
            <a:custGeom>
              <a:avLst/>
              <a:gdLst/>
              <a:ahLst/>
              <a:cxnLst/>
              <a:rect l="l" t="t" r="r" b="b"/>
              <a:pathLst>
                <a:path w="2662806" h="3573930">
                  <a:moveTo>
                    <a:pt x="0" y="0"/>
                  </a:moveTo>
                  <a:lnTo>
                    <a:pt x="2662806" y="0"/>
                  </a:lnTo>
                  <a:lnTo>
                    <a:pt x="2662806" y="3573931"/>
                  </a:lnTo>
                  <a:lnTo>
                    <a:pt x="0" y="35739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67901"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23" name="Group 14">
            <a:extLst>
              <a:ext uri="{FF2B5EF4-FFF2-40B4-BE49-F238E27FC236}">
                <a16:creationId xmlns:a16="http://schemas.microsoft.com/office/drawing/2014/main" id="{CD7F4BD7-3DEC-CEA3-821B-CB438567D249}"/>
              </a:ext>
            </a:extLst>
          </p:cNvPr>
          <p:cNvGrpSpPr/>
          <p:nvPr/>
        </p:nvGrpSpPr>
        <p:grpSpPr>
          <a:xfrm>
            <a:off x="3937201" y="936778"/>
            <a:ext cx="2831900" cy="669183"/>
            <a:chOff x="0" y="0"/>
            <a:chExt cx="7094822" cy="891456"/>
          </a:xfrm>
        </p:grpSpPr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075F958B-87C4-6B53-C1F2-1958713381AB}"/>
                </a:ext>
              </a:extLst>
            </p:cNvPr>
            <p:cNvSpPr/>
            <p:nvPr/>
          </p:nvSpPr>
          <p:spPr>
            <a:xfrm>
              <a:off x="0" y="0"/>
              <a:ext cx="7094701" cy="891413"/>
            </a:xfrm>
            <a:custGeom>
              <a:avLst/>
              <a:gdLst/>
              <a:ahLst/>
              <a:cxnLst/>
              <a:rect l="l" t="t" r="r" b="b"/>
              <a:pathLst>
                <a:path w="7094701" h="891413">
                  <a:moveTo>
                    <a:pt x="0" y="0"/>
                  </a:moveTo>
                  <a:lnTo>
                    <a:pt x="7094701" y="0"/>
                  </a:lnTo>
                  <a:lnTo>
                    <a:pt x="7094701" y="891413"/>
                  </a:lnTo>
                  <a:lnTo>
                    <a:pt x="0" y="891413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5" name="TextBox 16">
              <a:extLst>
                <a:ext uri="{FF2B5EF4-FFF2-40B4-BE49-F238E27FC236}">
                  <a16:creationId xmlns:a16="http://schemas.microsoft.com/office/drawing/2014/main" id="{B9497E87-91AE-8CBE-E1E4-13EBFDCA96E7}"/>
                </a:ext>
              </a:extLst>
            </p:cNvPr>
            <p:cNvSpPr txBox="1"/>
            <p:nvPr/>
          </p:nvSpPr>
          <p:spPr>
            <a:xfrm>
              <a:off x="0" y="-66675"/>
              <a:ext cx="7094822" cy="958131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867"/>
                </a:lnSpc>
              </a:pPr>
              <a:r>
                <a:rPr lang="en-US" sz="2802" b="1" spc="-15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 안전 수칙</a:t>
              </a:r>
            </a:p>
          </p:txBody>
        </p:sp>
      </p:grpSp>
      <p:sp>
        <p:nvSpPr>
          <p:cNvPr id="26" name="TextBox 18">
            <a:extLst>
              <a:ext uri="{FF2B5EF4-FFF2-40B4-BE49-F238E27FC236}">
                <a16:creationId xmlns:a16="http://schemas.microsoft.com/office/drawing/2014/main" id="{36F2C8A1-409E-2A4C-3C87-E0639CCF3E7D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890">
            <a:off x="716570" y="7163517"/>
            <a:ext cx="9273165" cy="0"/>
          </a:xfrm>
          <a:prstGeom prst="line">
            <a:avLst/>
          </a:prstGeom>
          <a:ln w="9525" cap="rnd">
            <a:solidFill>
              <a:srgbClr val="D8D8D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3" name="Group 3"/>
          <p:cNvGrpSpPr/>
          <p:nvPr/>
        </p:nvGrpSpPr>
        <p:grpSpPr>
          <a:xfrm>
            <a:off x="452284" y="1864034"/>
            <a:ext cx="9801732" cy="1351076"/>
            <a:chOff x="0" y="0"/>
            <a:chExt cx="13057437" cy="1799844"/>
          </a:xfrm>
        </p:grpSpPr>
        <p:sp>
          <p:nvSpPr>
            <p:cNvPr id="4" name="Freeform 4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76200"/>
              <a:ext cx="13057437" cy="187604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4844"/>
                </a:lnSpc>
              </a:pPr>
              <a:r>
                <a:rPr lang="en-US" sz="3600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</a:t>
              </a:r>
              <a:r>
                <a:rPr lang="en-US" sz="3600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3600" b="1" dirty="0">
                  <a:solidFill>
                    <a:srgbClr val="1B24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후</a:t>
              </a:r>
              <a:r>
                <a:rPr lang="en-US" sz="3600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3600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안전</a:t>
              </a:r>
              <a:r>
                <a:rPr lang="en-US" sz="3600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3600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수칙</a:t>
              </a:r>
              <a:endParaRPr lang="en-US" sz="3600" b="1" dirty="0">
                <a:solidFill>
                  <a:srgbClr val="4F6228"/>
                </a:solidFill>
                <a:latin typeface="Arimo Bold"/>
                <a:ea typeface="Arimo Bold"/>
                <a:cs typeface="Arimo Bold"/>
                <a:sym typeface="Arimo Bold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47675" y="1605961"/>
            <a:ext cx="411091" cy="261841"/>
            <a:chOff x="0" y="0"/>
            <a:chExt cx="547637" cy="34881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9" name="Freeform 9" descr="삼각형, 디자인이(가) 표시된 사진  자동 생성된 설명"/>
          <p:cNvSpPr/>
          <p:nvPr/>
        </p:nvSpPr>
        <p:spPr>
          <a:xfrm>
            <a:off x="511421" y="1663705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572514" y="3554703"/>
            <a:ext cx="9546973" cy="1285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69"/>
              </a:lnSpc>
            </a:pP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1.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몸을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깨끗이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FF0000"/>
                </a:solidFill>
                <a:latin typeface="Arimo Bold"/>
                <a:ea typeface="Arimo Bold"/>
                <a:cs typeface="Arimo Bold"/>
                <a:sym typeface="Arimo Bold"/>
              </a:rPr>
              <a:t>씻고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따뜻한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옷으로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갈아입어요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.</a:t>
            </a:r>
          </a:p>
          <a:p>
            <a:pPr algn="ctr">
              <a:lnSpc>
                <a:spcPts val="5269"/>
              </a:lnSpc>
            </a:pP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2.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미끄러운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바닥에서</a:t>
            </a:r>
            <a:r>
              <a:rPr lang="en-US" sz="2702" b="1" dirty="0">
                <a:solidFill>
                  <a:srgbClr val="616B4E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FF0000"/>
                </a:solidFill>
                <a:latin typeface="Arimo Bold"/>
                <a:ea typeface="Arimo Bold"/>
                <a:cs typeface="Arimo Bold"/>
                <a:sym typeface="Arimo Bold"/>
              </a:rPr>
              <a:t>뛰지</a:t>
            </a:r>
            <a:r>
              <a:rPr lang="en-US" sz="2702" b="1" dirty="0">
                <a:solidFill>
                  <a:srgbClr val="FF000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02" b="1" dirty="0" err="1">
                <a:solidFill>
                  <a:srgbClr val="FF0000"/>
                </a:solidFill>
                <a:latin typeface="Arimo Bold"/>
                <a:ea typeface="Arimo Bold"/>
                <a:cs typeface="Arimo Bold"/>
                <a:sym typeface="Arimo Bold"/>
              </a:rPr>
              <a:t>않아요</a:t>
            </a:r>
            <a:r>
              <a:rPr lang="en-US" sz="2702" b="1" dirty="0">
                <a:solidFill>
                  <a:srgbClr val="FF0000"/>
                </a:solidFill>
                <a:latin typeface="Arimo Bold"/>
                <a:ea typeface="Arimo Bold"/>
                <a:cs typeface="Arimo Bold"/>
                <a:sym typeface="Arimo Bold"/>
              </a:rPr>
              <a:t>.</a:t>
            </a:r>
          </a:p>
        </p:txBody>
      </p:sp>
      <p:grpSp>
        <p:nvGrpSpPr>
          <p:cNvPr id="21" name="Group 21"/>
          <p:cNvGrpSpPr/>
          <p:nvPr/>
        </p:nvGrpSpPr>
        <p:grpSpPr>
          <a:xfrm>
            <a:off x="3825057" y="5389486"/>
            <a:ext cx="2943996" cy="1655998"/>
            <a:chOff x="0" y="0"/>
            <a:chExt cx="3925328" cy="2207997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3925328" cy="2207997"/>
            </a:xfrm>
            <a:custGeom>
              <a:avLst/>
              <a:gdLst/>
              <a:ahLst/>
              <a:cxnLst/>
              <a:rect l="l" t="t" r="r" b="b"/>
              <a:pathLst>
                <a:path w="3925328" h="2207997">
                  <a:moveTo>
                    <a:pt x="0" y="0"/>
                  </a:moveTo>
                  <a:lnTo>
                    <a:pt x="3925328" y="0"/>
                  </a:lnTo>
                  <a:lnTo>
                    <a:pt x="3925328" y="2207997"/>
                  </a:lnTo>
                  <a:lnTo>
                    <a:pt x="0" y="22079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3" name="Freeform 23"/>
            <p:cNvSpPr/>
            <p:nvPr/>
          </p:nvSpPr>
          <p:spPr>
            <a:xfrm>
              <a:off x="1270203" y="47088"/>
              <a:ext cx="1610015" cy="2160909"/>
            </a:xfrm>
            <a:custGeom>
              <a:avLst/>
              <a:gdLst/>
              <a:ahLst/>
              <a:cxnLst/>
              <a:rect l="l" t="t" r="r" b="b"/>
              <a:pathLst>
                <a:path w="1610015" h="2160909">
                  <a:moveTo>
                    <a:pt x="0" y="0"/>
                  </a:moveTo>
                  <a:lnTo>
                    <a:pt x="1610015" y="0"/>
                  </a:lnTo>
                  <a:lnTo>
                    <a:pt x="1610015" y="2160909"/>
                  </a:lnTo>
                  <a:lnTo>
                    <a:pt x="0" y="21609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67901"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24" name="Group 14">
            <a:extLst>
              <a:ext uri="{FF2B5EF4-FFF2-40B4-BE49-F238E27FC236}">
                <a16:creationId xmlns:a16="http://schemas.microsoft.com/office/drawing/2014/main" id="{75525FD9-C99C-B7D7-D4CD-419056DF47F3}"/>
              </a:ext>
            </a:extLst>
          </p:cNvPr>
          <p:cNvGrpSpPr/>
          <p:nvPr/>
        </p:nvGrpSpPr>
        <p:grpSpPr>
          <a:xfrm>
            <a:off x="3937201" y="936778"/>
            <a:ext cx="2831900" cy="669183"/>
            <a:chOff x="0" y="0"/>
            <a:chExt cx="7094822" cy="891456"/>
          </a:xfrm>
        </p:grpSpPr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A02F3804-984E-4905-CA00-7E6DCF049F96}"/>
                </a:ext>
              </a:extLst>
            </p:cNvPr>
            <p:cNvSpPr/>
            <p:nvPr/>
          </p:nvSpPr>
          <p:spPr>
            <a:xfrm>
              <a:off x="0" y="0"/>
              <a:ext cx="7094701" cy="891413"/>
            </a:xfrm>
            <a:custGeom>
              <a:avLst/>
              <a:gdLst/>
              <a:ahLst/>
              <a:cxnLst/>
              <a:rect l="l" t="t" r="r" b="b"/>
              <a:pathLst>
                <a:path w="7094701" h="891413">
                  <a:moveTo>
                    <a:pt x="0" y="0"/>
                  </a:moveTo>
                  <a:lnTo>
                    <a:pt x="7094701" y="0"/>
                  </a:lnTo>
                  <a:lnTo>
                    <a:pt x="7094701" y="891413"/>
                  </a:lnTo>
                  <a:lnTo>
                    <a:pt x="0" y="891413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6" name="TextBox 16">
              <a:extLst>
                <a:ext uri="{FF2B5EF4-FFF2-40B4-BE49-F238E27FC236}">
                  <a16:creationId xmlns:a16="http://schemas.microsoft.com/office/drawing/2014/main" id="{F79F6CBE-044C-34C7-02B8-95CCC52E8633}"/>
                </a:ext>
              </a:extLst>
            </p:cNvPr>
            <p:cNvSpPr txBox="1"/>
            <p:nvPr/>
          </p:nvSpPr>
          <p:spPr>
            <a:xfrm>
              <a:off x="0" y="-66675"/>
              <a:ext cx="7094822" cy="958131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867"/>
                </a:lnSpc>
              </a:pPr>
              <a:r>
                <a:rPr lang="en-US" sz="2802" b="1" spc="-15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 안전 수칙</a:t>
              </a:r>
            </a:p>
          </p:txBody>
        </p:sp>
      </p:grpSp>
      <p:sp>
        <p:nvSpPr>
          <p:cNvPr id="27" name="TextBox 18">
            <a:extLst>
              <a:ext uri="{FF2B5EF4-FFF2-40B4-BE49-F238E27FC236}">
                <a16:creationId xmlns:a16="http://schemas.microsoft.com/office/drawing/2014/main" id="{046D12E0-61FC-17E0-0D41-8CC8EBE24E2F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2284" y="1862017"/>
            <a:ext cx="9801732" cy="1351076"/>
            <a:chOff x="0" y="0"/>
            <a:chExt cx="13057437" cy="1799844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13057437" cy="185699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771"/>
                </a:lnSpc>
              </a:pP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빈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칸에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들어갈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알맞은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안전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ko-KR" alt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수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칙은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무엇일지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생각해봅시다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.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447675" y="1603944"/>
            <a:ext cx="411091" cy="261841"/>
            <a:chOff x="0" y="0"/>
            <a:chExt cx="547637" cy="34881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8" name="Freeform 8" descr="삼각형, 디자인이(가) 표시된 사진  자동 생성된 설명"/>
          <p:cNvSpPr/>
          <p:nvPr/>
        </p:nvSpPr>
        <p:spPr>
          <a:xfrm>
            <a:off x="511421" y="1661688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9" name="Group 9"/>
          <p:cNvGrpSpPr/>
          <p:nvPr/>
        </p:nvGrpSpPr>
        <p:grpSpPr>
          <a:xfrm>
            <a:off x="3711123" y="882650"/>
            <a:ext cx="3284097" cy="736370"/>
            <a:chOff x="0" y="-75484"/>
            <a:chExt cx="4374931" cy="980960"/>
          </a:xfrm>
        </p:grpSpPr>
        <p:sp>
          <p:nvSpPr>
            <p:cNvPr id="10" name="Freeform 10"/>
            <p:cNvSpPr/>
            <p:nvPr/>
          </p:nvSpPr>
          <p:spPr>
            <a:xfrm>
              <a:off x="0" y="-75484"/>
              <a:ext cx="4374931" cy="905511"/>
            </a:xfrm>
            <a:custGeom>
              <a:avLst/>
              <a:gdLst/>
              <a:ahLst/>
              <a:cxnLst/>
              <a:rect l="l" t="t" r="r" b="b"/>
              <a:pathLst>
                <a:path w="4374930" h="905510">
                  <a:moveTo>
                    <a:pt x="0" y="0"/>
                  </a:moveTo>
                  <a:lnTo>
                    <a:pt x="4374930" y="0"/>
                  </a:lnTo>
                  <a:lnTo>
                    <a:pt x="4374930" y="905510"/>
                  </a:lnTo>
                  <a:lnTo>
                    <a:pt x="0" y="905510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47625"/>
              <a:ext cx="4374868" cy="953101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2486"/>
                </a:lnSpc>
              </a:pPr>
              <a:r>
                <a:rPr lang="ko-KR" altLang="en-US" sz="2800" b="1" spc="-150" dirty="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 안전 수칙</a:t>
              </a:r>
              <a:endParaRPr lang="en-US" altLang="ko-KR" sz="2800" b="1" spc="-150" dirty="0">
                <a:solidFill>
                  <a:srgbClr val="FFFFFF"/>
                </a:solidFill>
                <a:latin typeface="Arimo Bold"/>
                <a:ea typeface="Arimo Bold"/>
                <a:cs typeface="Arimo Bold"/>
                <a:sym typeface="Arimo Bold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16" name="Freeform 16"/>
          <p:cNvSpPr/>
          <p:nvPr/>
        </p:nvSpPr>
        <p:spPr>
          <a:xfrm>
            <a:off x="2040785" y="3460743"/>
            <a:ext cx="6610430" cy="4602512"/>
          </a:xfrm>
          <a:custGeom>
            <a:avLst/>
            <a:gdLst/>
            <a:ahLst/>
            <a:cxnLst/>
            <a:rect l="l" t="t" r="r" b="b"/>
            <a:pathLst>
              <a:path w="6610430" h="4602512">
                <a:moveTo>
                  <a:pt x="0" y="0"/>
                </a:moveTo>
                <a:lnTo>
                  <a:pt x="6610430" y="0"/>
                </a:lnTo>
                <a:lnTo>
                  <a:pt x="6610430" y="4602512"/>
                </a:lnTo>
                <a:lnTo>
                  <a:pt x="0" y="460251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7" name="Group 17"/>
          <p:cNvGrpSpPr/>
          <p:nvPr/>
        </p:nvGrpSpPr>
        <p:grpSpPr>
          <a:xfrm>
            <a:off x="3548548" y="4693346"/>
            <a:ext cx="841808" cy="904906"/>
            <a:chOff x="0" y="0"/>
            <a:chExt cx="301685" cy="32429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01685" cy="324298"/>
            </a:xfrm>
            <a:custGeom>
              <a:avLst/>
              <a:gdLst/>
              <a:ahLst/>
              <a:cxnLst/>
              <a:rect l="l" t="t" r="r" b="b"/>
              <a:pathLst>
                <a:path w="301685" h="324298">
                  <a:moveTo>
                    <a:pt x="150843" y="0"/>
                  </a:moveTo>
                  <a:lnTo>
                    <a:pt x="150843" y="0"/>
                  </a:lnTo>
                  <a:cubicBezTo>
                    <a:pt x="234151" y="0"/>
                    <a:pt x="301685" y="67534"/>
                    <a:pt x="301685" y="150843"/>
                  </a:cubicBezTo>
                  <a:lnTo>
                    <a:pt x="301685" y="173455"/>
                  </a:lnTo>
                  <a:cubicBezTo>
                    <a:pt x="301685" y="213461"/>
                    <a:pt x="285793" y="251829"/>
                    <a:pt x="257504" y="280117"/>
                  </a:cubicBezTo>
                  <a:cubicBezTo>
                    <a:pt x="229216" y="308405"/>
                    <a:pt x="190848" y="324298"/>
                    <a:pt x="150843" y="324298"/>
                  </a:cubicBezTo>
                  <a:lnTo>
                    <a:pt x="150843" y="324298"/>
                  </a:lnTo>
                  <a:cubicBezTo>
                    <a:pt x="110837" y="324298"/>
                    <a:pt x="72469" y="308405"/>
                    <a:pt x="44181" y="280117"/>
                  </a:cubicBezTo>
                  <a:cubicBezTo>
                    <a:pt x="15892" y="251829"/>
                    <a:pt x="0" y="213461"/>
                    <a:pt x="0" y="173455"/>
                  </a:cubicBezTo>
                  <a:lnTo>
                    <a:pt x="0" y="150843"/>
                  </a:lnTo>
                  <a:cubicBezTo>
                    <a:pt x="0" y="110837"/>
                    <a:pt x="15892" y="72469"/>
                    <a:pt x="44181" y="44181"/>
                  </a:cubicBezTo>
                  <a:cubicBezTo>
                    <a:pt x="72469" y="15892"/>
                    <a:pt x="110837" y="0"/>
                    <a:pt x="150843" y="0"/>
                  </a:cubicBezTo>
                  <a:close/>
                </a:path>
              </a:pathLst>
            </a:custGeom>
            <a:solidFill>
              <a:srgbClr val="FFE5E5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9525"/>
              <a:ext cx="301685" cy="333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672"/>
                </a:lnSpc>
              </a:pPr>
              <a:r>
                <a:rPr lang="en-US" sz="3893" b="1">
                  <a:solidFill>
                    <a:srgbClr val="000000"/>
                  </a:solidFill>
                  <a:latin typeface="경기천년제목 Bold"/>
                  <a:ea typeface="경기천년제목 Bold"/>
                  <a:cs typeface="경기천년제목 Bold"/>
                  <a:sym typeface="경기천년제목 Bold"/>
                </a:rPr>
                <a:t>?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4511342" y="4693346"/>
            <a:ext cx="841808" cy="904906"/>
            <a:chOff x="0" y="0"/>
            <a:chExt cx="301685" cy="32429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01685" cy="324298"/>
            </a:xfrm>
            <a:custGeom>
              <a:avLst/>
              <a:gdLst/>
              <a:ahLst/>
              <a:cxnLst/>
              <a:rect l="l" t="t" r="r" b="b"/>
              <a:pathLst>
                <a:path w="301685" h="324298">
                  <a:moveTo>
                    <a:pt x="150843" y="0"/>
                  </a:moveTo>
                  <a:lnTo>
                    <a:pt x="150843" y="0"/>
                  </a:lnTo>
                  <a:cubicBezTo>
                    <a:pt x="234151" y="0"/>
                    <a:pt x="301685" y="67534"/>
                    <a:pt x="301685" y="150843"/>
                  </a:cubicBezTo>
                  <a:lnTo>
                    <a:pt x="301685" y="173455"/>
                  </a:lnTo>
                  <a:cubicBezTo>
                    <a:pt x="301685" y="213461"/>
                    <a:pt x="285793" y="251829"/>
                    <a:pt x="257504" y="280117"/>
                  </a:cubicBezTo>
                  <a:cubicBezTo>
                    <a:pt x="229216" y="308405"/>
                    <a:pt x="190848" y="324298"/>
                    <a:pt x="150843" y="324298"/>
                  </a:cubicBezTo>
                  <a:lnTo>
                    <a:pt x="150843" y="324298"/>
                  </a:lnTo>
                  <a:cubicBezTo>
                    <a:pt x="110837" y="324298"/>
                    <a:pt x="72469" y="308405"/>
                    <a:pt x="44181" y="280117"/>
                  </a:cubicBezTo>
                  <a:cubicBezTo>
                    <a:pt x="15892" y="251829"/>
                    <a:pt x="0" y="213461"/>
                    <a:pt x="0" y="173455"/>
                  </a:cubicBezTo>
                  <a:lnTo>
                    <a:pt x="0" y="150843"/>
                  </a:lnTo>
                  <a:cubicBezTo>
                    <a:pt x="0" y="110837"/>
                    <a:pt x="15892" y="72469"/>
                    <a:pt x="44181" y="44181"/>
                  </a:cubicBezTo>
                  <a:cubicBezTo>
                    <a:pt x="72469" y="15892"/>
                    <a:pt x="110837" y="0"/>
                    <a:pt x="150843" y="0"/>
                  </a:cubicBezTo>
                  <a:close/>
                </a:path>
              </a:pathLst>
            </a:custGeom>
            <a:solidFill>
              <a:srgbClr val="FFE5E5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9525"/>
              <a:ext cx="301685" cy="333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672"/>
                </a:lnSpc>
              </a:pPr>
              <a:r>
                <a:rPr lang="en-US" sz="3893" b="1">
                  <a:solidFill>
                    <a:srgbClr val="000000"/>
                  </a:solidFill>
                  <a:latin typeface="경기천년제목 Bold"/>
                  <a:ea typeface="경기천년제목 Bold"/>
                  <a:cs typeface="경기천년제목 Bold"/>
                  <a:sym typeface="경기천년제목 Bold"/>
                </a:rPr>
                <a:t>?</a:t>
              </a:r>
            </a:p>
          </p:txBody>
        </p:sp>
      </p:grpSp>
      <p:sp>
        <p:nvSpPr>
          <p:cNvPr id="26" name="TextBox 18">
            <a:extLst>
              <a:ext uri="{FF2B5EF4-FFF2-40B4-BE49-F238E27FC236}">
                <a16:creationId xmlns:a16="http://schemas.microsoft.com/office/drawing/2014/main" id="{AA1E5E9B-4DA4-E236-A100-1E6C36BF50E9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  <p:extLst>
      <p:ext uri="{BB962C8B-B14F-4D97-AF65-F5344CB8AC3E}">
        <p14:creationId xmlns:p14="http://schemas.microsoft.com/office/powerpoint/2010/main" val="40617022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2284" y="1862017"/>
            <a:ext cx="9801732" cy="1351076"/>
            <a:chOff x="0" y="0"/>
            <a:chExt cx="13057437" cy="1799844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13057437" cy="185699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771"/>
                </a:lnSpc>
              </a:pPr>
              <a:r>
                <a:rPr lang="en-US" sz="2802" b="1" spc="-134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물에 들어가기 전에는 꼭                                            을 해요.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447675" y="1603944"/>
            <a:ext cx="411091" cy="261841"/>
            <a:chOff x="0" y="0"/>
            <a:chExt cx="547637" cy="34881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8" name="Freeform 8" descr="삼각형, 디자인이(가) 표시된 사진  자동 생성된 설명"/>
          <p:cNvSpPr/>
          <p:nvPr/>
        </p:nvSpPr>
        <p:spPr>
          <a:xfrm>
            <a:off x="511421" y="1661688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2" name="Group 12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953722" y="2142603"/>
            <a:ext cx="734826" cy="789905"/>
            <a:chOff x="0" y="0"/>
            <a:chExt cx="301685" cy="324298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01685" cy="324298"/>
            </a:xfrm>
            <a:custGeom>
              <a:avLst/>
              <a:gdLst/>
              <a:ahLst/>
              <a:cxnLst/>
              <a:rect l="l" t="t" r="r" b="b"/>
              <a:pathLst>
                <a:path w="301685" h="324298">
                  <a:moveTo>
                    <a:pt x="150843" y="0"/>
                  </a:moveTo>
                  <a:lnTo>
                    <a:pt x="150843" y="0"/>
                  </a:lnTo>
                  <a:cubicBezTo>
                    <a:pt x="234151" y="0"/>
                    <a:pt x="301685" y="67534"/>
                    <a:pt x="301685" y="150843"/>
                  </a:cubicBezTo>
                  <a:lnTo>
                    <a:pt x="301685" y="173455"/>
                  </a:lnTo>
                  <a:cubicBezTo>
                    <a:pt x="301685" y="213461"/>
                    <a:pt x="285793" y="251829"/>
                    <a:pt x="257504" y="280117"/>
                  </a:cubicBezTo>
                  <a:cubicBezTo>
                    <a:pt x="229216" y="308405"/>
                    <a:pt x="190848" y="324298"/>
                    <a:pt x="150843" y="324298"/>
                  </a:cubicBezTo>
                  <a:lnTo>
                    <a:pt x="150843" y="324298"/>
                  </a:lnTo>
                  <a:cubicBezTo>
                    <a:pt x="110837" y="324298"/>
                    <a:pt x="72469" y="308405"/>
                    <a:pt x="44181" y="280117"/>
                  </a:cubicBezTo>
                  <a:cubicBezTo>
                    <a:pt x="15892" y="251829"/>
                    <a:pt x="0" y="213461"/>
                    <a:pt x="0" y="173455"/>
                  </a:cubicBezTo>
                  <a:lnTo>
                    <a:pt x="0" y="150843"/>
                  </a:lnTo>
                  <a:cubicBezTo>
                    <a:pt x="0" y="110837"/>
                    <a:pt x="15892" y="72469"/>
                    <a:pt x="44181" y="44181"/>
                  </a:cubicBezTo>
                  <a:cubicBezTo>
                    <a:pt x="72469" y="15892"/>
                    <a:pt x="110837" y="0"/>
                    <a:pt x="150843" y="0"/>
                  </a:cubicBezTo>
                  <a:close/>
                </a:path>
              </a:pathLst>
            </a:custGeom>
            <a:solidFill>
              <a:srgbClr val="FFE5E5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9525"/>
              <a:ext cx="301685" cy="333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672"/>
                </a:lnSpc>
              </a:pPr>
              <a:r>
                <a:rPr lang="en-US" sz="3893" b="1">
                  <a:solidFill>
                    <a:srgbClr val="000000"/>
                  </a:solidFill>
                  <a:latin typeface="경기천년제목 Bold"/>
                  <a:ea typeface="경기천년제목 Bold"/>
                  <a:cs typeface="경기천년제목 Bold"/>
                  <a:sym typeface="경기천년제목 Bold"/>
                </a:rPr>
                <a:t>ㅈ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6638930" y="2142603"/>
            <a:ext cx="734826" cy="789905"/>
            <a:chOff x="0" y="0"/>
            <a:chExt cx="301685" cy="32429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01685" cy="324298"/>
            </a:xfrm>
            <a:custGeom>
              <a:avLst/>
              <a:gdLst/>
              <a:ahLst/>
              <a:cxnLst/>
              <a:rect l="l" t="t" r="r" b="b"/>
              <a:pathLst>
                <a:path w="301685" h="324298">
                  <a:moveTo>
                    <a:pt x="150843" y="0"/>
                  </a:moveTo>
                  <a:lnTo>
                    <a:pt x="150843" y="0"/>
                  </a:lnTo>
                  <a:cubicBezTo>
                    <a:pt x="234151" y="0"/>
                    <a:pt x="301685" y="67534"/>
                    <a:pt x="301685" y="150843"/>
                  </a:cubicBezTo>
                  <a:lnTo>
                    <a:pt x="301685" y="173455"/>
                  </a:lnTo>
                  <a:cubicBezTo>
                    <a:pt x="301685" y="213461"/>
                    <a:pt x="285793" y="251829"/>
                    <a:pt x="257504" y="280117"/>
                  </a:cubicBezTo>
                  <a:cubicBezTo>
                    <a:pt x="229216" y="308405"/>
                    <a:pt x="190848" y="324298"/>
                    <a:pt x="150843" y="324298"/>
                  </a:cubicBezTo>
                  <a:lnTo>
                    <a:pt x="150843" y="324298"/>
                  </a:lnTo>
                  <a:cubicBezTo>
                    <a:pt x="110837" y="324298"/>
                    <a:pt x="72469" y="308405"/>
                    <a:pt x="44181" y="280117"/>
                  </a:cubicBezTo>
                  <a:cubicBezTo>
                    <a:pt x="15892" y="251829"/>
                    <a:pt x="0" y="213461"/>
                    <a:pt x="0" y="173455"/>
                  </a:cubicBezTo>
                  <a:lnTo>
                    <a:pt x="0" y="150843"/>
                  </a:lnTo>
                  <a:cubicBezTo>
                    <a:pt x="0" y="110837"/>
                    <a:pt x="15892" y="72469"/>
                    <a:pt x="44181" y="44181"/>
                  </a:cubicBezTo>
                  <a:cubicBezTo>
                    <a:pt x="72469" y="15892"/>
                    <a:pt x="110837" y="0"/>
                    <a:pt x="150843" y="0"/>
                  </a:cubicBezTo>
                  <a:close/>
                </a:path>
              </a:pathLst>
            </a:custGeom>
            <a:solidFill>
              <a:srgbClr val="FFE5E5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9525"/>
              <a:ext cx="301685" cy="333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672"/>
                </a:lnSpc>
              </a:pPr>
              <a:r>
                <a:rPr lang="en-US" sz="3893" b="1">
                  <a:solidFill>
                    <a:srgbClr val="000000"/>
                  </a:solidFill>
                  <a:latin typeface="경기천년제목 Bold"/>
                  <a:ea typeface="경기천년제목 Bold"/>
                  <a:cs typeface="경기천년제목 Bold"/>
                  <a:sym typeface="경기천년제목 Bold"/>
                </a:rPr>
                <a:t>ㅇ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5794158" y="2142603"/>
            <a:ext cx="734826" cy="789905"/>
            <a:chOff x="0" y="0"/>
            <a:chExt cx="301685" cy="324298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01685" cy="324298"/>
            </a:xfrm>
            <a:custGeom>
              <a:avLst/>
              <a:gdLst/>
              <a:ahLst/>
              <a:cxnLst/>
              <a:rect l="l" t="t" r="r" b="b"/>
              <a:pathLst>
                <a:path w="301685" h="324298">
                  <a:moveTo>
                    <a:pt x="150843" y="0"/>
                  </a:moveTo>
                  <a:lnTo>
                    <a:pt x="150843" y="0"/>
                  </a:lnTo>
                  <a:cubicBezTo>
                    <a:pt x="234151" y="0"/>
                    <a:pt x="301685" y="67534"/>
                    <a:pt x="301685" y="150843"/>
                  </a:cubicBezTo>
                  <a:lnTo>
                    <a:pt x="301685" y="173455"/>
                  </a:lnTo>
                  <a:cubicBezTo>
                    <a:pt x="301685" y="213461"/>
                    <a:pt x="285793" y="251829"/>
                    <a:pt x="257504" y="280117"/>
                  </a:cubicBezTo>
                  <a:cubicBezTo>
                    <a:pt x="229216" y="308405"/>
                    <a:pt x="190848" y="324298"/>
                    <a:pt x="150843" y="324298"/>
                  </a:cubicBezTo>
                  <a:lnTo>
                    <a:pt x="150843" y="324298"/>
                  </a:lnTo>
                  <a:cubicBezTo>
                    <a:pt x="110837" y="324298"/>
                    <a:pt x="72469" y="308405"/>
                    <a:pt x="44181" y="280117"/>
                  </a:cubicBezTo>
                  <a:cubicBezTo>
                    <a:pt x="15892" y="251829"/>
                    <a:pt x="0" y="213461"/>
                    <a:pt x="0" y="173455"/>
                  </a:cubicBezTo>
                  <a:lnTo>
                    <a:pt x="0" y="150843"/>
                  </a:lnTo>
                  <a:cubicBezTo>
                    <a:pt x="0" y="110837"/>
                    <a:pt x="15892" y="72469"/>
                    <a:pt x="44181" y="44181"/>
                  </a:cubicBezTo>
                  <a:cubicBezTo>
                    <a:pt x="72469" y="15892"/>
                    <a:pt x="110837" y="0"/>
                    <a:pt x="150843" y="0"/>
                  </a:cubicBezTo>
                  <a:close/>
                </a:path>
              </a:pathLst>
            </a:custGeom>
            <a:solidFill>
              <a:srgbClr val="FFE5E5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9525"/>
              <a:ext cx="301685" cy="333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672"/>
                </a:lnSpc>
              </a:pPr>
              <a:r>
                <a:rPr lang="en-US" sz="3893" b="1">
                  <a:solidFill>
                    <a:srgbClr val="000000"/>
                  </a:solidFill>
                  <a:latin typeface="경기천년제목 Bold"/>
                  <a:ea typeface="경기천년제목 Bold"/>
                  <a:cs typeface="경기천년제목 Bold"/>
                  <a:sym typeface="경기천년제목 Bold"/>
                </a:rPr>
                <a:t>ㅂ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7479366" y="2142603"/>
            <a:ext cx="734826" cy="789905"/>
            <a:chOff x="0" y="0"/>
            <a:chExt cx="301685" cy="324298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301685" cy="324298"/>
            </a:xfrm>
            <a:custGeom>
              <a:avLst/>
              <a:gdLst/>
              <a:ahLst/>
              <a:cxnLst/>
              <a:rect l="l" t="t" r="r" b="b"/>
              <a:pathLst>
                <a:path w="301685" h="324298">
                  <a:moveTo>
                    <a:pt x="150843" y="0"/>
                  </a:moveTo>
                  <a:lnTo>
                    <a:pt x="150843" y="0"/>
                  </a:lnTo>
                  <a:cubicBezTo>
                    <a:pt x="234151" y="0"/>
                    <a:pt x="301685" y="67534"/>
                    <a:pt x="301685" y="150843"/>
                  </a:cubicBezTo>
                  <a:lnTo>
                    <a:pt x="301685" y="173455"/>
                  </a:lnTo>
                  <a:cubicBezTo>
                    <a:pt x="301685" y="213461"/>
                    <a:pt x="285793" y="251829"/>
                    <a:pt x="257504" y="280117"/>
                  </a:cubicBezTo>
                  <a:cubicBezTo>
                    <a:pt x="229216" y="308405"/>
                    <a:pt x="190848" y="324298"/>
                    <a:pt x="150843" y="324298"/>
                  </a:cubicBezTo>
                  <a:lnTo>
                    <a:pt x="150843" y="324298"/>
                  </a:lnTo>
                  <a:cubicBezTo>
                    <a:pt x="110837" y="324298"/>
                    <a:pt x="72469" y="308405"/>
                    <a:pt x="44181" y="280117"/>
                  </a:cubicBezTo>
                  <a:cubicBezTo>
                    <a:pt x="15892" y="251829"/>
                    <a:pt x="0" y="213461"/>
                    <a:pt x="0" y="173455"/>
                  </a:cubicBezTo>
                  <a:lnTo>
                    <a:pt x="0" y="150843"/>
                  </a:lnTo>
                  <a:cubicBezTo>
                    <a:pt x="0" y="110837"/>
                    <a:pt x="15892" y="72469"/>
                    <a:pt x="44181" y="44181"/>
                  </a:cubicBezTo>
                  <a:cubicBezTo>
                    <a:pt x="72469" y="15892"/>
                    <a:pt x="110837" y="0"/>
                    <a:pt x="150843" y="0"/>
                  </a:cubicBezTo>
                  <a:close/>
                </a:path>
              </a:pathLst>
            </a:custGeom>
            <a:solidFill>
              <a:srgbClr val="FFE5E5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9525"/>
              <a:ext cx="301685" cy="333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672"/>
                </a:lnSpc>
              </a:pPr>
              <a:r>
                <a:rPr lang="en-US" sz="3893" b="1">
                  <a:solidFill>
                    <a:srgbClr val="000000"/>
                  </a:solidFill>
                  <a:latin typeface="경기천년제목 Bold"/>
                  <a:ea typeface="경기천년제목 Bold"/>
                  <a:cs typeface="경기천년제목 Bold"/>
                  <a:sym typeface="경기천년제목 Bold"/>
                </a:rPr>
                <a:t>ㄷ</a:t>
              </a:r>
            </a:p>
          </p:txBody>
        </p:sp>
      </p:grpSp>
      <p:sp>
        <p:nvSpPr>
          <p:cNvPr id="31" name="Freeform 31"/>
          <p:cNvSpPr/>
          <p:nvPr/>
        </p:nvSpPr>
        <p:spPr>
          <a:xfrm>
            <a:off x="3569400" y="3676055"/>
            <a:ext cx="1888135" cy="3213848"/>
          </a:xfrm>
          <a:custGeom>
            <a:avLst/>
            <a:gdLst/>
            <a:ahLst/>
            <a:cxnLst/>
            <a:rect l="l" t="t" r="r" b="b"/>
            <a:pathLst>
              <a:path w="1888135" h="3213848">
                <a:moveTo>
                  <a:pt x="0" y="0"/>
                </a:moveTo>
                <a:lnTo>
                  <a:pt x="1888135" y="0"/>
                </a:lnTo>
                <a:lnTo>
                  <a:pt x="1888135" y="3213847"/>
                </a:lnTo>
                <a:lnTo>
                  <a:pt x="0" y="321384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32" name="Freeform 32"/>
          <p:cNvSpPr/>
          <p:nvPr/>
        </p:nvSpPr>
        <p:spPr>
          <a:xfrm>
            <a:off x="5304577" y="3773466"/>
            <a:ext cx="1892153" cy="3213848"/>
          </a:xfrm>
          <a:custGeom>
            <a:avLst/>
            <a:gdLst/>
            <a:ahLst/>
            <a:cxnLst/>
            <a:rect l="l" t="t" r="r" b="b"/>
            <a:pathLst>
              <a:path w="1892153" h="3213848">
                <a:moveTo>
                  <a:pt x="0" y="0"/>
                </a:moveTo>
                <a:lnTo>
                  <a:pt x="1892152" y="0"/>
                </a:lnTo>
                <a:lnTo>
                  <a:pt x="1892152" y="3213847"/>
                </a:lnTo>
                <a:lnTo>
                  <a:pt x="0" y="321384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33" name="TextBox 18">
            <a:extLst>
              <a:ext uri="{FF2B5EF4-FFF2-40B4-BE49-F238E27FC236}">
                <a16:creationId xmlns:a16="http://schemas.microsoft.com/office/drawing/2014/main" id="{3461DBD6-7B55-976B-05E8-62D3B12DA9FD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  <p:grpSp>
        <p:nvGrpSpPr>
          <p:cNvPr id="34" name="Group 9">
            <a:extLst>
              <a:ext uri="{FF2B5EF4-FFF2-40B4-BE49-F238E27FC236}">
                <a16:creationId xmlns:a16="http://schemas.microsoft.com/office/drawing/2014/main" id="{9222F9CB-10DD-573C-BAAD-181AE6806009}"/>
              </a:ext>
            </a:extLst>
          </p:cNvPr>
          <p:cNvGrpSpPr/>
          <p:nvPr/>
        </p:nvGrpSpPr>
        <p:grpSpPr>
          <a:xfrm>
            <a:off x="3711123" y="882650"/>
            <a:ext cx="3284097" cy="736370"/>
            <a:chOff x="0" y="-75484"/>
            <a:chExt cx="4374931" cy="980960"/>
          </a:xfrm>
        </p:grpSpPr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id="{7578949A-97F8-EA34-E545-E45C5B014513}"/>
                </a:ext>
              </a:extLst>
            </p:cNvPr>
            <p:cNvSpPr/>
            <p:nvPr/>
          </p:nvSpPr>
          <p:spPr>
            <a:xfrm>
              <a:off x="0" y="-75484"/>
              <a:ext cx="4374931" cy="905511"/>
            </a:xfrm>
            <a:custGeom>
              <a:avLst/>
              <a:gdLst/>
              <a:ahLst/>
              <a:cxnLst/>
              <a:rect l="l" t="t" r="r" b="b"/>
              <a:pathLst>
                <a:path w="4374930" h="905510">
                  <a:moveTo>
                    <a:pt x="0" y="0"/>
                  </a:moveTo>
                  <a:lnTo>
                    <a:pt x="4374930" y="0"/>
                  </a:lnTo>
                  <a:lnTo>
                    <a:pt x="4374930" y="905510"/>
                  </a:lnTo>
                  <a:lnTo>
                    <a:pt x="0" y="905510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6" name="TextBox 11">
              <a:extLst>
                <a:ext uri="{FF2B5EF4-FFF2-40B4-BE49-F238E27FC236}">
                  <a16:creationId xmlns:a16="http://schemas.microsoft.com/office/drawing/2014/main" id="{34561710-BC20-BAD3-9AFD-52ABFC3718CB}"/>
                </a:ext>
              </a:extLst>
            </p:cNvPr>
            <p:cNvSpPr txBox="1"/>
            <p:nvPr/>
          </p:nvSpPr>
          <p:spPr>
            <a:xfrm>
              <a:off x="0" y="-47625"/>
              <a:ext cx="4374868" cy="953101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2486"/>
                </a:lnSpc>
              </a:pPr>
              <a:r>
                <a:rPr lang="ko-KR" altLang="en-US" sz="2800" b="1" spc="-150" dirty="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 안전 수칙</a:t>
              </a:r>
              <a:endParaRPr lang="en-US" altLang="ko-KR" sz="2800" b="1" spc="-150" dirty="0">
                <a:solidFill>
                  <a:srgbClr val="FFFFFF"/>
                </a:solidFill>
                <a:latin typeface="Arimo Bold"/>
                <a:ea typeface="Arimo Bold"/>
                <a:cs typeface="Arimo Bold"/>
                <a:sym typeface="Arimo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6510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 descr="사람, 의류, 스크린샷, 텍스트이(가) 표시된 사진  자동 생성된 설명"/>
          <p:cNvSpPr/>
          <p:nvPr/>
        </p:nvSpPr>
        <p:spPr>
          <a:xfrm>
            <a:off x="4072" y="-12711"/>
            <a:ext cx="10699708" cy="7567455"/>
          </a:xfrm>
          <a:custGeom>
            <a:avLst/>
            <a:gdLst/>
            <a:ahLst/>
            <a:cxnLst/>
            <a:rect l="l" t="t" r="r" b="b"/>
            <a:pathLst>
              <a:path w="10699708" h="7567455">
                <a:moveTo>
                  <a:pt x="0" y="0"/>
                </a:moveTo>
                <a:lnTo>
                  <a:pt x="10699708" y="0"/>
                </a:lnTo>
                <a:lnTo>
                  <a:pt x="10699708" y="7567454"/>
                </a:lnTo>
                <a:lnTo>
                  <a:pt x="0" y="75674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3" name="TextBox 3"/>
          <p:cNvSpPr txBox="1"/>
          <p:nvPr/>
        </p:nvSpPr>
        <p:spPr>
          <a:xfrm>
            <a:off x="2472372" y="1539590"/>
            <a:ext cx="5761556" cy="323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2"/>
              </a:lnSpc>
            </a:pPr>
            <a:r>
              <a:rPr lang="en-US" sz="2101">
                <a:solidFill>
                  <a:srgbClr val="231F2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초등 1-3학년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83544" y="2498844"/>
            <a:ext cx="8339214" cy="656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39"/>
              </a:lnSpc>
            </a:pPr>
            <a:r>
              <a:rPr lang="ko-KR" altLang="en-US" sz="4458" b="1" dirty="0">
                <a:solidFill>
                  <a:srgbClr val="000000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안전하게 </a:t>
            </a:r>
            <a:r>
              <a:rPr lang="en-US" sz="4458" b="1" dirty="0" err="1">
                <a:solidFill>
                  <a:srgbClr val="000000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물놀이</a:t>
            </a:r>
            <a:r>
              <a:rPr lang="ko-KR" altLang="en-US" sz="4458" b="1" dirty="0">
                <a:solidFill>
                  <a:srgbClr val="000000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를 해요</a:t>
            </a:r>
            <a:endParaRPr lang="en-US" sz="4458" b="1" dirty="0">
              <a:solidFill>
                <a:srgbClr val="000000"/>
              </a:solidFill>
              <a:latin typeface="경기천년제목 Bold"/>
              <a:ea typeface="경기천년제목 Bold"/>
              <a:cs typeface="경기천년제목 Bold"/>
              <a:sym typeface="경기천년제목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001692" y="3671833"/>
            <a:ext cx="2891135" cy="26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09"/>
              </a:lnSpc>
            </a:pPr>
            <a:r>
              <a:rPr lang="ko-KR" altLang="en-US" sz="1601" dirty="0">
                <a:solidFill>
                  <a:srgbClr val="231F2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물놀이 안전</a:t>
            </a:r>
            <a:endParaRPr lang="en-US" sz="1601" dirty="0">
              <a:solidFill>
                <a:srgbClr val="231F20"/>
              </a:solidFill>
              <a:latin typeface="경기천년제목 Light"/>
              <a:ea typeface="경기천년제목 Light"/>
              <a:cs typeface="경기천년제목 Light"/>
              <a:sym typeface="경기천년제목 Ligh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2284" y="1862017"/>
            <a:ext cx="9801732" cy="1351076"/>
            <a:chOff x="0" y="0"/>
            <a:chExt cx="13057437" cy="1799844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13057437" cy="185699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771"/>
                </a:lnSpc>
              </a:pP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물에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들어가기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전에는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꼭                                            을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해요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.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447675" y="1603944"/>
            <a:ext cx="411091" cy="261841"/>
            <a:chOff x="0" y="0"/>
            <a:chExt cx="547637" cy="34881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8" name="Freeform 8" descr="삼각형, 디자인이(가) 표시된 사진  자동 생성된 설명"/>
          <p:cNvSpPr/>
          <p:nvPr/>
        </p:nvSpPr>
        <p:spPr>
          <a:xfrm>
            <a:off x="511421" y="1661688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2" name="Group 12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953722" y="2142603"/>
            <a:ext cx="734826" cy="789905"/>
            <a:chOff x="0" y="0"/>
            <a:chExt cx="301685" cy="324298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01685" cy="324298"/>
            </a:xfrm>
            <a:custGeom>
              <a:avLst/>
              <a:gdLst/>
              <a:ahLst/>
              <a:cxnLst/>
              <a:rect l="l" t="t" r="r" b="b"/>
              <a:pathLst>
                <a:path w="301685" h="324298">
                  <a:moveTo>
                    <a:pt x="150843" y="0"/>
                  </a:moveTo>
                  <a:lnTo>
                    <a:pt x="150843" y="0"/>
                  </a:lnTo>
                  <a:cubicBezTo>
                    <a:pt x="234151" y="0"/>
                    <a:pt x="301685" y="67534"/>
                    <a:pt x="301685" y="150843"/>
                  </a:cubicBezTo>
                  <a:lnTo>
                    <a:pt x="301685" y="173455"/>
                  </a:lnTo>
                  <a:cubicBezTo>
                    <a:pt x="301685" y="213461"/>
                    <a:pt x="285793" y="251829"/>
                    <a:pt x="257504" y="280117"/>
                  </a:cubicBezTo>
                  <a:cubicBezTo>
                    <a:pt x="229216" y="308405"/>
                    <a:pt x="190848" y="324298"/>
                    <a:pt x="150843" y="324298"/>
                  </a:cubicBezTo>
                  <a:lnTo>
                    <a:pt x="150843" y="324298"/>
                  </a:lnTo>
                  <a:cubicBezTo>
                    <a:pt x="110837" y="324298"/>
                    <a:pt x="72469" y="308405"/>
                    <a:pt x="44181" y="280117"/>
                  </a:cubicBezTo>
                  <a:cubicBezTo>
                    <a:pt x="15892" y="251829"/>
                    <a:pt x="0" y="213461"/>
                    <a:pt x="0" y="173455"/>
                  </a:cubicBezTo>
                  <a:lnTo>
                    <a:pt x="0" y="150843"/>
                  </a:lnTo>
                  <a:cubicBezTo>
                    <a:pt x="0" y="110837"/>
                    <a:pt x="15892" y="72469"/>
                    <a:pt x="44181" y="44181"/>
                  </a:cubicBezTo>
                  <a:cubicBezTo>
                    <a:pt x="72469" y="15892"/>
                    <a:pt x="110837" y="0"/>
                    <a:pt x="150843" y="0"/>
                  </a:cubicBezTo>
                  <a:close/>
                </a:path>
              </a:pathLst>
            </a:custGeom>
            <a:solidFill>
              <a:srgbClr val="FFCC4D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9525"/>
              <a:ext cx="301685" cy="333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672"/>
                </a:lnSpc>
              </a:pPr>
              <a:r>
                <a:rPr lang="en-US" sz="3893" b="1">
                  <a:solidFill>
                    <a:srgbClr val="000000"/>
                  </a:solidFill>
                  <a:latin typeface="경기천년제목 Bold"/>
                  <a:ea typeface="경기천년제목 Bold"/>
                  <a:cs typeface="경기천년제목 Bold"/>
                  <a:sym typeface="경기천년제목 Bold"/>
                </a:rPr>
                <a:t>준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6638930" y="2142603"/>
            <a:ext cx="734826" cy="789905"/>
            <a:chOff x="0" y="0"/>
            <a:chExt cx="301685" cy="32429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01685" cy="324298"/>
            </a:xfrm>
            <a:custGeom>
              <a:avLst/>
              <a:gdLst/>
              <a:ahLst/>
              <a:cxnLst/>
              <a:rect l="l" t="t" r="r" b="b"/>
              <a:pathLst>
                <a:path w="301685" h="324298">
                  <a:moveTo>
                    <a:pt x="150843" y="0"/>
                  </a:moveTo>
                  <a:lnTo>
                    <a:pt x="150843" y="0"/>
                  </a:lnTo>
                  <a:cubicBezTo>
                    <a:pt x="234151" y="0"/>
                    <a:pt x="301685" y="67534"/>
                    <a:pt x="301685" y="150843"/>
                  </a:cubicBezTo>
                  <a:lnTo>
                    <a:pt x="301685" y="173455"/>
                  </a:lnTo>
                  <a:cubicBezTo>
                    <a:pt x="301685" y="213461"/>
                    <a:pt x="285793" y="251829"/>
                    <a:pt x="257504" y="280117"/>
                  </a:cubicBezTo>
                  <a:cubicBezTo>
                    <a:pt x="229216" y="308405"/>
                    <a:pt x="190848" y="324298"/>
                    <a:pt x="150843" y="324298"/>
                  </a:cubicBezTo>
                  <a:lnTo>
                    <a:pt x="150843" y="324298"/>
                  </a:lnTo>
                  <a:cubicBezTo>
                    <a:pt x="110837" y="324298"/>
                    <a:pt x="72469" y="308405"/>
                    <a:pt x="44181" y="280117"/>
                  </a:cubicBezTo>
                  <a:cubicBezTo>
                    <a:pt x="15892" y="251829"/>
                    <a:pt x="0" y="213461"/>
                    <a:pt x="0" y="173455"/>
                  </a:cubicBezTo>
                  <a:lnTo>
                    <a:pt x="0" y="150843"/>
                  </a:lnTo>
                  <a:cubicBezTo>
                    <a:pt x="0" y="110837"/>
                    <a:pt x="15892" y="72469"/>
                    <a:pt x="44181" y="44181"/>
                  </a:cubicBezTo>
                  <a:cubicBezTo>
                    <a:pt x="72469" y="15892"/>
                    <a:pt x="110837" y="0"/>
                    <a:pt x="150843" y="0"/>
                  </a:cubicBezTo>
                  <a:close/>
                </a:path>
              </a:pathLst>
            </a:custGeom>
            <a:solidFill>
              <a:srgbClr val="FFCC4D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9525"/>
              <a:ext cx="301685" cy="333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672"/>
                </a:lnSpc>
              </a:pPr>
              <a:r>
                <a:rPr lang="en-US" sz="3893" b="1">
                  <a:solidFill>
                    <a:srgbClr val="000000"/>
                  </a:solidFill>
                  <a:latin typeface="경기천년제목 Bold"/>
                  <a:ea typeface="경기천년제목 Bold"/>
                  <a:cs typeface="경기천년제목 Bold"/>
                  <a:sym typeface="경기천년제목 Bold"/>
                </a:rPr>
                <a:t>운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5794158" y="2142603"/>
            <a:ext cx="734826" cy="789905"/>
            <a:chOff x="0" y="0"/>
            <a:chExt cx="301685" cy="324298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01685" cy="324298"/>
            </a:xfrm>
            <a:custGeom>
              <a:avLst/>
              <a:gdLst/>
              <a:ahLst/>
              <a:cxnLst/>
              <a:rect l="l" t="t" r="r" b="b"/>
              <a:pathLst>
                <a:path w="301685" h="324298">
                  <a:moveTo>
                    <a:pt x="150843" y="0"/>
                  </a:moveTo>
                  <a:lnTo>
                    <a:pt x="150843" y="0"/>
                  </a:lnTo>
                  <a:cubicBezTo>
                    <a:pt x="234151" y="0"/>
                    <a:pt x="301685" y="67534"/>
                    <a:pt x="301685" y="150843"/>
                  </a:cubicBezTo>
                  <a:lnTo>
                    <a:pt x="301685" y="173455"/>
                  </a:lnTo>
                  <a:cubicBezTo>
                    <a:pt x="301685" y="213461"/>
                    <a:pt x="285793" y="251829"/>
                    <a:pt x="257504" y="280117"/>
                  </a:cubicBezTo>
                  <a:cubicBezTo>
                    <a:pt x="229216" y="308405"/>
                    <a:pt x="190848" y="324298"/>
                    <a:pt x="150843" y="324298"/>
                  </a:cubicBezTo>
                  <a:lnTo>
                    <a:pt x="150843" y="324298"/>
                  </a:lnTo>
                  <a:cubicBezTo>
                    <a:pt x="110837" y="324298"/>
                    <a:pt x="72469" y="308405"/>
                    <a:pt x="44181" y="280117"/>
                  </a:cubicBezTo>
                  <a:cubicBezTo>
                    <a:pt x="15892" y="251829"/>
                    <a:pt x="0" y="213461"/>
                    <a:pt x="0" y="173455"/>
                  </a:cubicBezTo>
                  <a:lnTo>
                    <a:pt x="0" y="150843"/>
                  </a:lnTo>
                  <a:cubicBezTo>
                    <a:pt x="0" y="110837"/>
                    <a:pt x="15892" y="72469"/>
                    <a:pt x="44181" y="44181"/>
                  </a:cubicBezTo>
                  <a:cubicBezTo>
                    <a:pt x="72469" y="15892"/>
                    <a:pt x="110837" y="0"/>
                    <a:pt x="150843" y="0"/>
                  </a:cubicBezTo>
                  <a:close/>
                </a:path>
              </a:pathLst>
            </a:custGeom>
            <a:solidFill>
              <a:srgbClr val="FFCC4D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9525"/>
              <a:ext cx="301685" cy="333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672"/>
                </a:lnSpc>
              </a:pPr>
              <a:r>
                <a:rPr lang="en-US" sz="3893" b="1">
                  <a:solidFill>
                    <a:srgbClr val="000000"/>
                  </a:solidFill>
                  <a:latin typeface="경기천년제목 Bold"/>
                  <a:ea typeface="경기천년제목 Bold"/>
                  <a:cs typeface="경기천년제목 Bold"/>
                  <a:sym typeface="경기천년제목 Bold"/>
                </a:rPr>
                <a:t>비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7479366" y="2142603"/>
            <a:ext cx="734826" cy="789905"/>
            <a:chOff x="0" y="0"/>
            <a:chExt cx="301685" cy="324298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301685" cy="324298"/>
            </a:xfrm>
            <a:custGeom>
              <a:avLst/>
              <a:gdLst/>
              <a:ahLst/>
              <a:cxnLst/>
              <a:rect l="l" t="t" r="r" b="b"/>
              <a:pathLst>
                <a:path w="301685" h="324298">
                  <a:moveTo>
                    <a:pt x="150843" y="0"/>
                  </a:moveTo>
                  <a:lnTo>
                    <a:pt x="150843" y="0"/>
                  </a:lnTo>
                  <a:cubicBezTo>
                    <a:pt x="234151" y="0"/>
                    <a:pt x="301685" y="67534"/>
                    <a:pt x="301685" y="150843"/>
                  </a:cubicBezTo>
                  <a:lnTo>
                    <a:pt x="301685" y="173455"/>
                  </a:lnTo>
                  <a:cubicBezTo>
                    <a:pt x="301685" y="213461"/>
                    <a:pt x="285793" y="251829"/>
                    <a:pt x="257504" y="280117"/>
                  </a:cubicBezTo>
                  <a:cubicBezTo>
                    <a:pt x="229216" y="308405"/>
                    <a:pt x="190848" y="324298"/>
                    <a:pt x="150843" y="324298"/>
                  </a:cubicBezTo>
                  <a:lnTo>
                    <a:pt x="150843" y="324298"/>
                  </a:lnTo>
                  <a:cubicBezTo>
                    <a:pt x="110837" y="324298"/>
                    <a:pt x="72469" y="308405"/>
                    <a:pt x="44181" y="280117"/>
                  </a:cubicBezTo>
                  <a:cubicBezTo>
                    <a:pt x="15892" y="251829"/>
                    <a:pt x="0" y="213461"/>
                    <a:pt x="0" y="173455"/>
                  </a:cubicBezTo>
                  <a:lnTo>
                    <a:pt x="0" y="150843"/>
                  </a:lnTo>
                  <a:cubicBezTo>
                    <a:pt x="0" y="110837"/>
                    <a:pt x="15892" y="72469"/>
                    <a:pt x="44181" y="44181"/>
                  </a:cubicBezTo>
                  <a:cubicBezTo>
                    <a:pt x="72469" y="15892"/>
                    <a:pt x="110837" y="0"/>
                    <a:pt x="150843" y="0"/>
                  </a:cubicBezTo>
                  <a:close/>
                </a:path>
              </a:pathLst>
            </a:custGeom>
            <a:solidFill>
              <a:srgbClr val="FFCC4D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9525"/>
              <a:ext cx="301685" cy="333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672"/>
                </a:lnSpc>
              </a:pPr>
              <a:r>
                <a:rPr lang="en-US" sz="3893" b="1">
                  <a:solidFill>
                    <a:srgbClr val="000000"/>
                  </a:solidFill>
                  <a:latin typeface="경기천년제목 Bold"/>
                  <a:ea typeface="경기천년제목 Bold"/>
                  <a:cs typeface="경기천년제목 Bold"/>
                  <a:sym typeface="경기천년제목 Bold"/>
                </a:rPr>
                <a:t>동</a:t>
              </a:r>
            </a:p>
          </p:txBody>
        </p:sp>
      </p:grpSp>
      <p:sp>
        <p:nvSpPr>
          <p:cNvPr id="31" name="Freeform 31"/>
          <p:cNvSpPr/>
          <p:nvPr/>
        </p:nvSpPr>
        <p:spPr>
          <a:xfrm>
            <a:off x="3641885" y="3358704"/>
            <a:ext cx="1781531" cy="3032394"/>
          </a:xfrm>
          <a:custGeom>
            <a:avLst/>
            <a:gdLst/>
            <a:ahLst/>
            <a:cxnLst/>
            <a:rect l="l" t="t" r="r" b="b"/>
            <a:pathLst>
              <a:path w="1781531" h="3032394">
                <a:moveTo>
                  <a:pt x="0" y="0"/>
                </a:moveTo>
                <a:lnTo>
                  <a:pt x="1781531" y="0"/>
                </a:lnTo>
                <a:lnTo>
                  <a:pt x="1781531" y="3032394"/>
                </a:lnTo>
                <a:lnTo>
                  <a:pt x="0" y="303239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32" name="Freeform 32"/>
          <p:cNvSpPr/>
          <p:nvPr/>
        </p:nvSpPr>
        <p:spPr>
          <a:xfrm>
            <a:off x="5279093" y="3450615"/>
            <a:ext cx="1785322" cy="3032394"/>
          </a:xfrm>
          <a:custGeom>
            <a:avLst/>
            <a:gdLst/>
            <a:ahLst/>
            <a:cxnLst/>
            <a:rect l="l" t="t" r="r" b="b"/>
            <a:pathLst>
              <a:path w="1785322" h="3032394">
                <a:moveTo>
                  <a:pt x="0" y="0"/>
                </a:moveTo>
                <a:lnTo>
                  <a:pt x="1785322" y="0"/>
                </a:lnTo>
                <a:lnTo>
                  <a:pt x="1785322" y="3032394"/>
                </a:lnTo>
                <a:lnTo>
                  <a:pt x="0" y="30323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33" name="Group 33"/>
          <p:cNvGrpSpPr/>
          <p:nvPr/>
        </p:nvGrpSpPr>
        <p:grpSpPr>
          <a:xfrm>
            <a:off x="1112354" y="6628620"/>
            <a:ext cx="8467293" cy="643107"/>
            <a:chOff x="0" y="0"/>
            <a:chExt cx="11289724" cy="857476"/>
          </a:xfrm>
        </p:grpSpPr>
        <p:grpSp>
          <p:nvGrpSpPr>
            <p:cNvPr id="34" name="Group 34"/>
            <p:cNvGrpSpPr/>
            <p:nvPr/>
          </p:nvGrpSpPr>
          <p:grpSpPr>
            <a:xfrm>
              <a:off x="0" y="0"/>
              <a:ext cx="11289724" cy="857476"/>
              <a:chOff x="0" y="0"/>
              <a:chExt cx="3034487" cy="23047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3034487" cy="230475"/>
              </a:xfrm>
              <a:custGeom>
                <a:avLst/>
                <a:gdLst/>
                <a:ahLst/>
                <a:cxnLst/>
                <a:rect l="l" t="t" r="r" b="b"/>
                <a:pathLst>
                  <a:path w="3034487" h="230475">
                    <a:moveTo>
                      <a:pt x="33830" y="0"/>
                    </a:moveTo>
                    <a:lnTo>
                      <a:pt x="3000656" y="0"/>
                    </a:lnTo>
                    <a:cubicBezTo>
                      <a:pt x="3009629" y="0"/>
                      <a:pt x="3018234" y="3564"/>
                      <a:pt x="3024578" y="9909"/>
                    </a:cubicBezTo>
                    <a:cubicBezTo>
                      <a:pt x="3030922" y="16253"/>
                      <a:pt x="3034487" y="24858"/>
                      <a:pt x="3034487" y="33830"/>
                    </a:cubicBezTo>
                    <a:lnTo>
                      <a:pt x="3034487" y="196645"/>
                    </a:lnTo>
                    <a:cubicBezTo>
                      <a:pt x="3034487" y="205617"/>
                      <a:pt x="3030922" y="214222"/>
                      <a:pt x="3024578" y="220566"/>
                    </a:cubicBezTo>
                    <a:cubicBezTo>
                      <a:pt x="3018234" y="226911"/>
                      <a:pt x="3009629" y="230475"/>
                      <a:pt x="3000656" y="230475"/>
                    </a:cubicBezTo>
                    <a:lnTo>
                      <a:pt x="33830" y="230475"/>
                    </a:lnTo>
                    <a:cubicBezTo>
                      <a:pt x="24858" y="230475"/>
                      <a:pt x="16253" y="226911"/>
                      <a:pt x="9909" y="220566"/>
                    </a:cubicBezTo>
                    <a:cubicBezTo>
                      <a:pt x="3564" y="214222"/>
                      <a:pt x="0" y="205617"/>
                      <a:pt x="0" y="196645"/>
                    </a:cubicBezTo>
                    <a:lnTo>
                      <a:pt x="0" y="33830"/>
                    </a:lnTo>
                    <a:cubicBezTo>
                      <a:pt x="0" y="24858"/>
                      <a:pt x="3564" y="16253"/>
                      <a:pt x="9909" y="9909"/>
                    </a:cubicBezTo>
                    <a:cubicBezTo>
                      <a:pt x="16253" y="3564"/>
                      <a:pt x="24858" y="0"/>
                      <a:pt x="33830" y="0"/>
                    </a:cubicBezTo>
                    <a:close/>
                  </a:path>
                </a:pathLst>
              </a:custGeom>
              <a:solidFill>
                <a:srgbClr val="FAD02C"/>
              </a:solidFill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6" name="TextBox 36"/>
              <p:cNvSpPr txBox="1"/>
              <p:nvPr/>
            </p:nvSpPr>
            <p:spPr>
              <a:xfrm>
                <a:off x="0" y="-28575"/>
                <a:ext cx="3034487" cy="2590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762"/>
                  </a:lnSpc>
                </a:pPr>
                <a:endParaRPr/>
              </a:p>
            </p:txBody>
          </p:sp>
        </p:grpSp>
        <p:sp>
          <p:nvSpPr>
            <p:cNvPr id="37" name="TextBox 37"/>
            <p:cNvSpPr txBox="1"/>
            <p:nvPr/>
          </p:nvSpPr>
          <p:spPr>
            <a:xfrm>
              <a:off x="1026132" y="147709"/>
              <a:ext cx="9237461" cy="5049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29"/>
                </a:lnSpc>
              </a:pPr>
              <a:r>
                <a:rPr lang="en-US" sz="2235" dirty="0" err="1">
                  <a:solidFill>
                    <a:srgbClr val="000000"/>
                  </a:solidFill>
                  <a:latin typeface="경기천년제목 Light"/>
                  <a:ea typeface="경기천년제목 Light"/>
                  <a:cs typeface="경기천년제목 Light"/>
                  <a:sym typeface="경기천년제목 Light"/>
                </a:rPr>
                <a:t>준비</a:t>
              </a:r>
              <a:r>
                <a:rPr lang="en-US" sz="2235" dirty="0">
                  <a:solidFill>
                    <a:srgbClr val="000000"/>
                  </a:solidFill>
                  <a:latin typeface="경기천년제목 Light"/>
                  <a:ea typeface="경기천년제목 Light"/>
                  <a:cs typeface="경기천년제목 Light"/>
                  <a:sym typeface="경기천년제목 Light"/>
                </a:rPr>
                <a:t> </a:t>
              </a:r>
              <a:r>
                <a:rPr lang="en-US" sz="2235" dirty="0" err="1">
                  <a:solidFill>
                    <a:srgbClr val="000000"/>
                  </a:solidFill>
                  <a:latin typeface="경기천년제목 Light"/>
                  <a:ea typeface="경기천년제목 Light"/>
                  <a:cs typeface="경기천년제목 Light"/>
                  <a:sym typeface="경기천년제목 Light"/>
                </a:rPr>
                <a:t>운동을</a:t>
              </a:r>
              <a:r>
                <a:rPr lang="en-US" sz="2235" dirty="0">
                  <a:solidFill>
                    <a:srgbClr val="000000"/>
                  </a:solidFill>
                  <a:latin typeface="경기천년제목 Light"/>
                  <a:ea typeface="경기천년제목 Light"/>
                  <a:cs typeface="경기천년제목 Light"/>
                  <a:sym typeface="경기천년제목 Light"/>
                </a:rPr>
                <a:t> </a:t>
              </a:r>
              <a:r>
                <a:rPr lang="en-US" sz="2235" dirty="0" err="1">
                  <a:solidFill>
                    <a:srgbClr val="000000"/>
                  </a:solidFill>
                  <a:latin typeface="경기천년제목 Light"/>
                  <a:ea typeface="경기천년제목 Light"/>
                  <a:cs typeface="경기천년제목 Light"/>
                  <a:sym typeface="경기천년제목 Light"/>
                </a:rPr>
                <a:t>하지</a:t>
              </a:r>
              <a:r>
                <a:rPr lang="en-US" sz="2235" dirty="0">
                  <a:solidFill>
                    <a:srgbClr val="000000"/>
                  </a:solidFill>
                  <a:latin typeface="경기천년제목 Light"/>
                  <a:ea typeface="경기천년제목 Light"/>
                  <a:cs typeface="경기천년제목 Light"/>
                  <a:sym typeface="경기천년제목 Light"/>
                </a:rPr>
                <a:t> </a:t>
              </a:r>
              <a:r>
                <a:rPr lang="en-US" sz="2235" dirty="0" err="1">
                  <a:solidFill>
                    <a:srgbClr val="000000"/>
                  </a:solidFill>
                  <a:latin typeface="경기천년제목 Light"/>
                  <a:ea typeface="경기천년제목 Light"/>
                  <a:cs typeface="경기천년제목 Light"/>
                  <a:sym typeface="경기천년제목 Light"/>
                </a:rPr>
                <a:t>않으면</a:t>
              </a:r>
              <a:r>
                <a:rPr lang="en-US" sz="2235" dirty="0">
                  <a:solidFill>
                    <a:srgbClr val="000000"/>
                  </a:solidFill>
                  <a:latin typeface="경기천년제목 Light"/>
                  <a:ea typeface="경기천년제목 Light"/>
                  <a:cs typeface="경기천년제목 Light"/>
                  <a:sym typeface="경기천년제목 Light"/>
                </a:rPr>
                <a:t> </a:t>
              </a:r>
              <a:r>
                <a:rPr lang="en-US" sz="2235" dirty="0" err="1">
                  <a:solidFill>
                    <a:srgbClr val="000000"/>
                  </a:solidFill>
                  <a:latin typeface="경기천년제목 Light"/>
                  <a:ea typeface="경기천년제목 Light"/>
                  <a:cs typeface="경기천년제목 Light"/>
                  <a:sym typeface="경기천년제목 Light"/>
                </a:rPr>
                <a:t>근육이</a:t>
              </a:r>
              <a:r>
                <a:rPr lang="en-US" sz="2235" dirty="0">
                  <a:solidFill>
                    <a:srgbClr val="000000"/>
                  </a:solidFill>
                  <a:latin typeface="경기천년제목 Light"/>
                  <a:ea typeface="경기천년제목 Light"/>
                  <a:cs typeface="경기천년제목 Light"/>
                  <a:sym typeface="경기천년제목 Light"/>
                </a:rPr>
                <a:t> </a:t>
              </a:r>
              <a:r>
                <a:rPr lang="en-US" sz="2235" dirty="0" err="1">
                  <a:solidFill>
                    <a:srgbClr val="000000"/>
                  </a:solidFill>
                  <a:latin typeface="경기천년제목 Light"/>
                  <a:ea typeface="경기천년제목 Light"/>
                  <a:cs typeface="경기천년제목 Light"/>
                  <a:sym typeface="경기천년제목 Light"/>
                </a:rPr>
                <a:t>놀라</a:t>
              </a:r>
              <a:r>
                <a:rPr lang="en-US" sz="2235" dirty="0">
                  <a:solidFill>
                    <a:srgbClr val="000000"/>
                  </a:solidFill>
                  <a:latin typeface="경기천년제목 Light"/>
                  <a:ea typeface="경기천년제목 Light"/>
                  <a:cs typeface="경기천년제목 Light"/>
                  <a:sym typeface="경기천년제목 Light"/>
                </a:rPr>
                <a:t> </a:t>
              </a:r>
              <a:r>
                <a:rPr lang="en-US" sz="2235" dirty="0" err="1">
                  <a:solidFill>
                    <a:srgbClr val="000000"/>
                  </a:solidFill>
                  <a:latin typeface="경기천년제목 Light"/>
                  <a:ea typeface="경기천년제목 Light"/>
                  <a:cs typeface="경기천년제목 Light"/>
                  <a:sym typeface="경기천년제목 Light"/>
                </a:rPr>
                <a:t>경련</a:t>
              </a:r>
              <a:r>
                <a:rPr lang="en-US" sz="2235" dirty="0">
                  <a:solidFill>
                    <a:srgbClr val="000000"/>
                  </a:solidFill>
                  <a:latin typeface="경기천년제목 Light"/>
                  <a:ea typeface="경기천년제목 Light"/>
                  <a:cs typeface="경기천년제목 Light"/>
                  <a:sym typeface="경기천년제목 Light"/>
                </a:rPr>
                <a:t>(쥐)이 </a:t>
              </a:r>
              <a:r>
                <a:rPr lang="en-US" sz="2235" dirty="0" err="1">
                  <a:solidFill>
                    <a:srgbClr val="000000"/>
                  </a:solidFill>
                  <a:latin typeface="경기천년제목 Light"/>
                  <a:ea typeface="경기천년제목 Light"/>
                  <a:cs typeface="경기천년제목 Light"/>
                  <a:sym typeface="경기천년제목 Light"/>
                </a:rPr>
                <a:t>나요</a:t>
              </a:r>
              <a:r>
                <a:rPr lang="en-US" sz="2235" dirty="0">
                  <a:solidFill>
                    <a:srgbClr val="000000"/>
                  </a:solidFill>
                  <a:latin typeface="경기천년제목 Light"/>
                  <a:ea typeface="경기천년제목 Light"/>
                  <a:cs typeface="경기천년제목 Light"/>
                  <a:sym typeface="경기천년제목 Light"/>
                </a:rPr>
                <a:t>.</a:t>
              </a:r>
            </a:p>
          </p:txBody>
        </p:sp>
      </p:grpSp>
      <p:sp>
        <p:nvSpPr>
          <p:cNvPr id="38" name="TextBox 18">
            <a:extLst>
              <a:ext uri="{FF2B5EF4-FFF2-40B4-BE49-F238E27FC236}">
                <a16:creationId xmlns:a16="http://schemas.microsoft.com/office/drawing/2014/main" id="{0170C83E-1970-D72A-04D7-A782E8EF1359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  <p:grpSp>
        <p:nvGrpSpPr>
          <p:cNvPr id="39" name="Group 9">
            <a:extLst>
              <a:ext uri="{FF2B5EF4-FFF2-40B4-BE49-F238E27FC236}">
                <a16:creationId xmlns:a16="http://schemas.microsoft.com/office/drawing/2014/main" id="{798F0E05-5D3F-658C-7B18-C572D2CAB37C}"/>
              </a:ext>
            </a:extLst>
          </p:cNvPr>
          <p:cNvGrpSpPr/>
          <p:nvPr/>
        </p:nvGrpSpPr>
        <p:grpSpPr>
          <a:xfrm>
            <a:off x="3711123" y="882650"/>
            <a:ext cx="3284097" cy="736370"/>
            <a:chOff x="0" y="-75484"/>
            <a:chExt cx="4374931" cy="980960"/>
          </a:xfrm>
        </p:grpSpPr>
        <p:sp>
          <p:nvSpPr>
            <p:cNvPr id="40" name="Freeform 10">
              <a:extLst>
                <a:ext uri="{FF2B5EF4-FFF2-40B4-BE49-F238E27FC236}">
                  <a16:creationId xmlns:a16="http://schemas.microsoft.com/office/drawing/2014/main" id="{BE41EDF3-D20B-D31D-59AE-9A7891A6859A}"/>
                </a:ext>
              </a:extLst>
            </p:cNvPr>
            <p:cNvSpPr/>
            <p:nvPr/>
          </p:nvSpPr>
          <p:spPr>
            <a:xfrm>
              <a:off x="0" y="-75484"/>
              <a:ext cx="4374931" cy="905511"/>
            </a:xfrm>
            <a:custGeom>
              <a:avLst/>
              <a:gdLst/>
              <a:ahLst/>
              <a:cxnLst/>
              <a:rect l="l" t="t" r="r" b="b"/>
              <a:pathLst>
                <a:path w="4374930" h="905510">
                  <a:moveTo>
                    <a:pt x="0" y="0"/>
                  </a:moveTo>
                  <a:lnTo>
                    <a:pt x="4374930" y="0"/>
                  </a:lnTo>
                  <a:lnTo>
                    <a:pt x="4374930" y="905510"/>
                  </a:lnTo>
                  <a:lnTo>
                    <a:pt x="0" y="905510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1" name="TextBox 11">
              <a:extLst>
                <a:ext uri="{FF2B5EF4-FFF2-40B4-BE49-F238E27FC236}">
                  <a16:creationId xmlns:a16="http://schemas.microsoft.com/office/drawing/2014/main" id="{F698DB9F-E4B6-147A-E2DD-A066F7E642FA}"/>
                </a:ext>
              </a:extLst>
            </p:cNvPr>
            <p:cNvSpPr txBox="1"/>
            <p:nvPr/>
          </p:nvSpPr>
          <p:spPr>
            <a:xfrm>
              <a:off x="0" y="-47625"/>
              <a:ext cx="4374868" cy="953101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2486"/>
                </a:lnSpc>
              </a:pPr>
              <a:r>
                <a:rPr lang="ko-KR" altLang="en-US" sz="2800" b="1" spc="-150" dirty="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 안전 수칙</a:t>
              </a:r>
              <a:endParaRPr lang="en-US" altLang="ko-KR" sz="2800" b="1" spc="-150" dirty="0">
                <a:solidFill>
                  <a:srgbClr val="FFFFFF"/>
                </a:solidFill>
                <a:latin typeface="Arimo Bold"/>
                <a:ea typeface="Arimo Bold"/>
                <a:cs typeface="Arimo Bold"/>
                <a:sym typeface="Arimo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36029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2284" y="1862017"/>
            <a:ext cx="9801732" cy="1351076"/>
            <a:chOff x="0" y="0"/>
            <a:chExt cx="13057437" cy="1799844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13057437" cy="185699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771"/>
                </a:lnSpc>
              </a:pPr>
              <a:r>
                <a:rPr lang="en-US" sz="2802" b="1" spc="-134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입술이                        색이 되면 꼭 밖에 나와서 따뜻하게 쉬어요.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447675" y="1603944"/>
            <a:ext cx="411091" cy="261841"/>
            <a:chOff x="0" y="0"/>
            <a:chExt cx="547637" cy="34881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8" name="Freeform 8" descr="삼각형, 디자인이(가) 표시된 사진  자동 생성된 설명"/>
          <p:cNvSpPr/>
          <p:nvPr/>
        </p:nvSpPr>
        <p:spPr>
          <a:xfrm>
            <a:off x="511421" y="1661688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2" name="Group 12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2135861" y="2142603"/>
            <a:ext cx="734826" cy="789905"/>
            <a:chOff x="0" y="0"/>
            <a:chExt cx="301685" cy="324298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01685" cy="324298"/>
            </a:xfrm>
            <a:custGeom>
              <a:avLst/>
              <a:gdLst/>
              <a:ahLst/>
              <a:cxnLst/>
              <a:rect l="l" t="t" r="r" b="b"/>
              <a:pathLst>
                <a:path w="301685" h="324298">
                  <a:moveTo>
                    <a:pt x="150843" y="0"/>
                  </a:moveTo>
                  <a:lnTo>
                    <a:pt x="150843" y="0"/>
                  </a:lnTo>
                  <a:cubicBezTo>
                    <a:pt x="234151" y="0"/>
                    <a:pt x="301685" y="67534"/>
                    <a:pt x="301685" y="150843"/>
                  </a:cubicBezTo>
                  <a:lnTo>
                    <a:pt x="301685" y="173455"/>
                  </a:lnTo>
                  <a:cubicBezTo>
                    <a:pt x="301685" y="213461"/>
                    <a:pt x="285793" y="251829"/>
                    <a:pt x="257504" y="280117"/>
                  </a:cubicBezTo>
                  <a:cubicBezTo>
                    <a:pt x="229216" y="308405"/>
                    <a:pt x="190848" y="324298"/>
                    <a:pt x="150843" y="324298"/>
                  </a:cubicBezTo>
                  <a:lnTo>
                    <a:pt x="150843" y="324298"/>
                  </a:lnTo>
                  <a:cubicBezTo>
                    <a:pt x="110837" y="324298"/>
                    <a:pt x="72469" y="308405"/>
                    <a:pt x="44181" y="280117"/>
                  </a:cubicBezTo>
                  <a:cubicBezTo>
                    <a:pt x="15892" y="251829"/>
                    <a:pt x="0" y="213461"/>
                    <a:pt x="0" y="173455"/>
                  </a:cubicBezTo>
                  <a:lnTo>
                    <a:pt x="0" y="150843"/>
                  </a:lnTo>
                  <a:cubicBezTo>
                    <a:pt x="0" y="110837"/>
                    <a:pt x="15892" y="72469"/>
                    <a:pt x="44181" y="44181"/>
                  </a:cubicBezTo>
                  <a:cubicBezTo>
                    <a:pt x="72469" y="15892"/>
                    <a:pt x="110837" y="0"/>
                    <a:pt x="150843" y="0"/>
                  </a:cubicBezTo>
                  <a:close/>
                </a:path>
              </a:pathLst>
            </a:custGeom>
            <a:solidFill>
              <a:srgbClr val="FFE5E5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9525"/>
              <a:ext cx="301685" cy="333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672"/>
                </a:lnSpc>
              </a:pPr>
              <a:r>
                <a:rPr lang="en-US" sz="3893" b="1">
                  <a:solidFill>
                    <a:srgbClr val="000000"/>
                  </a:solidFill>
                  <a:latin typeface="경기천년제목 Bold"/>
                  <a:ea typeface="경기천년제목 Bold"/>
                  <a:cs typeface="경기천년제목 Bold"/>
                  <a:sym typeface="경기천년제목 Bold"/>
                </a:rPr>
                <a:t>ㅍ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2976297" y="2142603"/>
            <a:ext cx="734826" cy="789905"/>
            <a:chOff x="0" y="0"/>
            <a:chExt cx="301685" cy="32429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01685" cy="324298"/>
            </a:xfrm>
            <a:custGeom>
              <a:avLst/>
              <a:gdLst/>
              <a:ahLst/>
              <a:cxnLst/>
              <a:rect l="l" t="t" r="r" b="b"/>
              <a:pathLst>
                <a:path w="301685" h="324298">
                  <a:moveTo>
                    <a:pt x="150843" y="0"/>
                  </a:moveTo>
                  <a:lnTo>
                    <a:pt x="150843" y="0"/>
                  </a:lnTo>
                  <a:cubicBezTo>
                    <a:pt x="234151" y="0"/>
                    <a:pt x="301685" y="67534"/>
                    <a:pt x="301685" y="150843"/>
                  </a:cubicBezTo>
                  <a:lnTo>
                    <a:pt x="301685" y="173455"/>
                  </a:lnTo>
                  <a:cubicBezTo>
                    <a:pt x="301685" y="213461"/>
                    <a:pt x="285793" y="251829"/>
                    <a:pt x="257504" y="280117"/>
                  </a:cubicBezTo>
                  <a:cubicBezTo>
                    <a:pt x="229216" y="308405"/>
                    <a:pt x="190848" y="324298"/>
                    <a:pt x="150843" y="324298"/>
                  </a:cubicBezTo>
                  <a:lnTo>
                    <a:pt x="150843" y="324298"/>
                  </a:lnTo>
                  <a:cubicBezTo>
                    <a:pt x="110837" y="324298"/>
                    <a:pt x="72469" y="308405"/>
                    <a:pt x="44181" y="280117"/>
                  </a:cubicBezTo>
                  <a:cubicBezTo>
                    <a:pt x="15892" y="251829"/>
                    <a:pt x="0" y="213461"/>
                    <a:pt x="0" y="173455"/>
                  </a:cubicBezTo>
                  <a:lnTo>
                    <a:pt x="0" y="150843"/>
                  </a:lnTo>
                  <a:cubicBezTo>
                    <a:pt x="0" y="110837"/>
                    <a:pt x="15892" y="72469"/>
                    <a:pt x="44181" y="44181"/>
                  </a:cubicBezTo>
                  <a:cubicBezTo>
                    <a:pt x="72469" y="15892"/>
                    <a:pt x="110837" y="0"/>
                    <a:pt x="150843" y="0"/>
                  </a:cubicBezTo>
                  <a:close/>
                </a:path>
              </a:pathLst>
            </a:custGeom>
            <a:solidFill>
              <a:srgbClr val="FFE5E5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9525"/>
              <a:ext cx="301685" cy="333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672"/>
                </a:lnSpc>
              </a:pPr>
              <a:r>
                <a:rPr lang="en-US" sz="3893" b="1">
                  <a:solidFill>
                    <a:srgbClr val="000000"/>
                  </a:solidFill>
                  <a:latin typeface="경기천년제목 Bold"/>
                  <a:ea typeface="경기천년제목 Bold"/>
                  <a:cs typeface="경기천년제목 Bold"/>
                  <a:sym typeface="경기천년제목 Bold"/>
                </a:rPr>
                <a:t>ㄹ</a:t>
              </a:r>
            </a:p>
          </p:txBody>
        </p:sp>
      </p:grpSp>
      <p:sp>
        <p:nvSpPr>
          <p:cNvPr id="25" name="Freeform 25"/>
          <p:cNvSpPr/>
          <p:nvPr/>
        </p:nvSpPr>
        <p:spPr>
          <a:xfrm>
            <a:off x="1411355" y="4384668"/>
            <a:ext cx="2918663" cy="1685528"/>
          </a:xfrm>
          <a:custGeom>
            <a:avLst/>
            <a:gdLst/>
            <a:ahLst/>
            <a:cxnLst/>
            <a:rect l="l" t="t" r="r" b="b"/>
            <a:pathLst>
              <a:path w="2918663" h="1685528">
                <a:moveTo>
                  <a:pt x="0" y="0"/>
                </a:moveTo>
                <a:lnTo>
                  <a:pt x="2918664" y="0"/>
                </a:lnTo>
                <a:lnTo>
                  <a:pt x="2918664" y="1685528"/>
                </a:lnTo>
                <a:lnTo>
                  <a:pt x="0" y="16855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6" name="Freeform 26"/>
          <p:cNvSpPr/>
          <p:nvPr/>
        </p:nvSpPr>
        <p:spPr>
          <a:xfrm>
            <a:off x="4597703" y="3615364"/>
            <a:ext cx="4794942" cy="3188636"/>
          </a:xfrm>
          <a:custGeom>
            <a:avLst/>
            <a:gdLst/>
            <a:ahLst/>
            <a:cxnLst/>
            <a:rect l="l" t="t" r="r" b="b"/>
            <a:pathLst>
              <a:path w="4794942" h="3188636">
                <a:moveTo>
                  <a:pt x="0" y="0"/>
                </a:moveTo>
                <a:lnTo>
                  <a:pt x="4794941" y="0"/>
                </a:lnTo>
                <a:lnTo>
                  <a:pt x="4794941" y="3188636"/>
                </a:lnTo>
                <a:lnTo>
                  <a:pt x="0" y="318863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7" name="TextBox 18">
            <a:extLst>
              <a:ext uri="{FF2B5EF4-FFF2-40B4-BE49-F238E27FC236}">
                <a16:creationId xmlns:a16="http://schemas.microsoft.com/office/drawing/2014/main" id="{74A3B817-28C9-A1AF-C715-28667F27D0F0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  <p:grpSp>
        <p:nvGrpSpPr>
          <p:cNvPr id="28" name="Group 9">
            <a:extLst>
              <a:ext uri="{FF2B5EF4-FFF2-40B4-BE49-F238E27FC236}">
                <a16:creationId xmlns:a16="http://schemas.microsoft.com/office/drawing/2014/main" id="{9CCFC127-CA38-8625-52F4-22DBB1FEF229}"/>
              </a:ext>
            </a:extLst>
          </p:cNvPr>
          <p:cNvGrpSpPr/>
          <p:nvPr/>
        </p:nvGrpSpPr>
        <p:grpSpPr>
          <a:xfrm>
            <a:off x="3711123" y="882650"/>
            <a:ext cx="3284097" cy="736370"/>
            <a:chOff x="0" y="-75484"/>
            <a:chExt cx="4374931" cy="980960"/>
          </a:xfrm>
        </p:grpSpPr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B154D075-851D-A970-6193-B46C491FDD99}"/>
                </a:ext>
              </a:extLst>
            </p:cNvPr>
            <p:cNvSpPr/>
            <p:nvPr/>
          </p:nvSpPr>
          <p:spPr>
            <a:xfrm>
              <a:off x="0" y="-75484"/>
              <a:ext cx="4374931" cy="905511"/>
            </a:xfrm>
            <a:custGeom>
              <a:avLst/>
              <a:gdLst/>
              <a:ahLst/>
              <a:cxnLst/>
              <a:rect l="l" t="t" r="r" b="b"/>
              <a:pathLst>
                <a:path w="4374930" h="905510">
                  <a:moveTo>
                    <a:pt x="0" y="0"/>
                  </a:moveTo>
                  <a:lnTo>
                    <a:pt x="4374930" y="0"/>
                  </a:lnTo>
                  <a:lnTo>
                    <a:pt x="4374930" y="905510"/>
                  </a:lnTo>
                  <a:lnTo>
                    <a:pt x="0" y="905510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0" name="TextBox 11">
              <a:extLst>
                <a:ext uri="{FF2B5EF4-FFF2-40B4-BE49-F238E27FC236}">
                  <a16:creationId xmlns:a16="http://schemas.microsoft.com/office/drawing/2014/main" id="{373BF256-D9E9-9174-C69A-A3319663E379}"/>
                </a:ext>
              </a:extLst>
            </p:cNvPr>
            <p:cNvSpPr txBox="1"/>
            <p:nvPr/>
          </p:nvSpPr>
          <p:spPr>
            <a:xfrm>
              <a:off x="0" y="-47625"/>
              <a:ext cx="4374868" cy="953101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2486"/>
                </a:lnSpc>
              </a:pPr>
              <a:r>
                <a:rPr lang="ko-KR" altLang="en-US" sz="2800" b="1" spc="-150" dirty="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 안전 수칙</a:t>
              </a:r>
              <a:endParaRPr lang="en-US" altLang="ko-KR" sz="2800" b="1" spc="-150" dirty="0">
                <a:solidFill>
                  <a:srgbClr val="FFFFFF"/>
                </a:solidFill>
                <a:latin typeface="Arimo Bold"/>
                <a:ea typeface="Arimo Bold"/>
                <a:cs typeface="Arimo Bold"/>
                <a:sym typeface="Arimo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98816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2284" y="1862017"/>
            <a:ext cx="9801732" cy="1351076"/>
            <a:chOff x="0" y="0"/>
            <a:chExt cx="13057437" cy="1799844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13057437" cy="185699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771"/>
                </a:lnSpc>
              </a:pP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입술이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                    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색이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되면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꼭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밖에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나와서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따뜻하게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쉬어요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.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447675" y="1603944"/>
            <a:ext cx="411091" cy="261841"/>
            <a:chOff x="0" y="0"/>
            <a:chExt cx="547637" cy="34881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8" name="Freeform 8" descr="삼각형, 디자인이(가) 표시된 사진  자동 생성된 설명"/>
          <p:cNvSpPr/>
          <p:nvPr/>
        </p:nvSpPr>
        <p:spPr>
          <a:xfrm>
            <a:off x="511421" y="1661688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2" name="Group 12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993900" y="2142603"/>
            <a:ext cx="734826" cy="789905"/>
            <a:chOff x="0" y="0"/>
            <a:chExt cx="301685" cy="324298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01685" cy="324298"/>
            </a:xfrm>
            <a:custGeom>
              <a:avLst/>
              <a:gdLst/>
              <a:ahLst/>
              <a:cxnLst/>
              <a:rect l="l" t="t" r="r" b="b"/>
              <a:pathLst>
                <a:path w="301685" h="324298">
                  <a:moveTo>
                    <a:pt x="150843" y="0"/>
                  </a:moveTo>
                  <a:lnTo>
                    <a:pt x="150843" y="0"/>
                  </a:lnTo>
                  <a:cubicBezTo>
                    <a:pt x="234151" y="0"/>
                    <a:pt x="301685" y="67534"/>
                    <a:pt x="301685" y="150843"/>
                  </a:cubicBezTo>
                  <a:lnTo>
                    <a:pt x="301685" y="173455"/>
                  </a:lnTo>
                  <a:cubicBezTo>
                    <a:pt x="301685" y="213461"/>
                    <a:pt x="285793" y="251829"/>
                    <a:pt x="257504" y="280117"/>
                  </a:cubicBezTo>
                  <a:cubicBezTo>
                    <a:pt x="229216" y="308405"/>
                    <a:pt x="190848" y="324298"/>
                    <a:pt x="150843" y="324298"/>
                  </a:cubicBezTo>
                  <a:lnTo>
                    <a:pt x="150843" y="324298"/>
                  </a:lnTo>
                  <a:cubicBezTo>
                    <a:pt x="110837" y="324298"/>
                    <a:pt x="72469" y="308405"/>
                    <a:pt x="44181" y="280117"/>
                  </a:cubicBezTo>
                  <a:cubicBezTo>
                    <a:pt x="15892" y="251829"/>
                    <a:pt x="0" y="213461"/>
                    <a:pt x="0" y="173455"/>
                  </a:cubicBezTo>
                  <a:lnTo>
                    <a:pt x="0" y="150843"/>
                  </a:lnTo>
                  <a:cubicBezTo>
                    <a:pt x="0" y="110837"/>
                    <a:pt x="15892" y="72469"/>
                    <a:pt x="44181" y="44181"/>
                  </a:cubicBezTo>
                  <a:cubicBezTo>
                    <a:pt x="72469" y="15892"/>
                    <a:pt x="110837" y="0"/>
                    <a:pt x="150843" y="0"/>
                  </a:cubicBezTo>
                  <a:close/>
                </a:path>
              </a:pathLst>
            </a:custGeom>
            <a:solidFill>
              <a:srgbClr val="FFCC4D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9525"/>
              <a:ext cx="301685" cy="333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672"/>
                </a:lnSpc>
              </a:pPr>
              <a:r>
                <a:rPr lang="en-US" sz="3893" b="1" dirty="0">
                  <a:solidFill>
                    <a:srgbClr val="000000"/>
                  </a:solidFill>
                  <a:latin typeface="경기천년제목 Bold"/>
                  <a:ea typeface="경기천년제목 Bold"/>
                  <a:cs typeface="경기천년제목 Bold"/>
                  <a:sym typeface="경기천년제목 Bold"/>
                </a:rPr>
                <a:t>푸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2834336" y="2142603"/>
            <a:ext cx="734826" cy="789905"/>
            <a:chOff x="0" y="0"/>
            <a:chExt cx="301685" cy="32429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01685" cy="324298"/>
            </a:xfrm>
            <a:custGeom>
              <a:avLst/>
              <a:gdLst/>
              <a:ahLst/>
              <a:cxnLst/>
              <a:rect l="l" t="t" r="r" b="b"/>
              <a:pathLst>
                <a:path w="301685" h="324298">
                  <a:moveTo>
                    <a:pt x="150843" y="0"/>
                  </a:moveTo>
                  <a:lnTo>
                    <a:pt x="150843" y="0"/>
                  </a:lnTo>
                  <a:cubicBezTo>
                    <a:pt x="234151" y="0"/>
                    <a:pt x="301685" y="67534"/>
                    <a:pt x="301685" y="150843"/>
                  </a:cubicBezTo>
                  <a:lnTo>
                    <a:pt x="301685" y="173455"/>
                  </a:lnTo>
                  <a:cubicBezTo>
                    <a:pt x="301685" y="213461"/>
                    <a:pt x="285793" y="251829"/>
                    <a:pt x="257504" y="280117"/>
                  </a:cubicBezTo>
                  <a:cubicBezTo>
                    <a:pt x="229216" y="308405"/>
                    <a:pt x="190848" y="324298"/>
                    <a:pt x="150843" y="324298"/>
                  </a:cubicBezTo>
                  <a:lnTo>
                    <a:pt x="150843" y="324298"/>
                  </a:lnTo>
                  <a:cubicBezTo>
                    <a:pt x="110837" y="324298"/>
                    <a:pt x="72469" y="308405"/>
                    <a:pt x="44181" y="280117"/>
                  </a:cubicBezTo>
                  <a:cubicBezTo>
                    <a:pt x="15892" y="251829"/>
                    <a:pt x="0" y="213461"/>
                    <a:pt x="0" y="173455"/>
                  </a:cubicBezTo>
                  <a:lnTo>
                    <a:pt x="0" y="150843"/>
                  </a:lnTo>
                  <a:cubicBezTo>
                    <a:pt x="0" y="110837"/>
                    <a:pt x="15892" y="72469"/>
                    <a:pt x="44181" y="44181"/>
                  </a:cubicBezTo>
                  <a:cubicBezTo>
                    <a:pt x="72469" y="15892"/>
                    <a:pt x="110837" y="0"/>
                    <a:pt x="150843" y="0"/>
                  </a:cubicBezTo>
                  <a:close/>
                </a:path>
              </a:pathLst>
            </a:custGeom>
            <a:solidFill>
              <a:srgbClr val="FFCC4D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9525"/>
              <a:ext cx="301685" cy="333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672"/>
                </a:lnSpc>
              </a:pPr>
              <a:r>
                <a:rPr lang="en-US" sz="3893" b="1">
                  <a:solidFill>
                    <a:srgbClr val="000000"/>
                  </a:solidFill>
                  <a:latin typeface="경기천년제목 Bold"/>
                  <a:ea typeface="경기천년제목 Bold"/>
                  <a:cs typeface="경기천년제목 Bold"/>
                  <a:sym typeface="경기천년제목 Bold"/>
                </a:rPr>
                <a:t>른</a:t>
              </a:r>
            </a:p>
          </p:txBody>
        </p:sp>
      </p:grpSp>
      <p:sp>
        <p:nvSpPr>
          <p:cNvPr id="25" name="Freeform 25"/>
          <p:cNvSpPr/>
          <p:nvPr/>
        </p:nvSpPr>
        <p:spPr>
          <a:xfrm>
            <a:off x="1411355" y="4384668"/>
            <a:ext cx="2918663" cy="1685528"/>
          </a:xfrm>
          <a:custGeom>
            <a:avLst/>
            <a:gdLst/>
            <a:ahLst/>
            <a:cxnLst/>
            <a:rect l="l" t="t" r="r" b="b"/>
            <a:pathLst>
              <a:path w="2918663" h="1685528">
                <a:moveTo>
                  <a:pt x="0" y="0"/>
                </a:moveTo>
                <a:lnTo>
                  <a:pt x="2918664" y="0"/>
                </a:lnTo>
                <a:lnTo>
                  <a:pt x="2918664" y="1685528"/>
                </a:lnTo>
                <a:lnTo>
                  <a:pt x="0" y="16855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6" name="Freeform 26"/>
          <p:cNvSpPr/>
          <p:nvPr/>
        </p:nvSpPr>
        <p:spPr>
          <a:xfrm>
            <a:off x="4597703" y="3615364"/>
            <a:ext cx="4794942" cy="3188636"/>
          </a:xfrm>
          <a:custGeom>
            <a:avLst/>
            <a:gdLst/>
            <a:ahLst/>
            <a:cxnLst/>
            <a:rect l="l" t="t" r="r" b="b"/>
            <a:pathLst>
              <a:path w="4794942" h="3188636">
                <a:moveTo>
                  <a:pt x="0" y="0"/>
                </a:moveTo>
                <a:lnTo>
                  <a:pt x="4794941" y="0"/>
                </a:lnTo>
                <a:lnTo>
                  <a:pt x="4794941" y="3188636"/>
                </a:lnTo>
                <a:lnTo>
                  <a:pt x="0" y="318863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27" name="Group 27"/>
          <p:cNvGrpSpPr/>
          <p:nvPr/>
        </p:nvGrpSpPr>
        <p:grpSpPr>
          <a:xfrm>
            <a:off x="1112354" y="6628620"/>
            <a:ext cx="8467293" cy="637813"/>
            <a:chOff x="0" y="0"/>
            <a:chExt cx="3034487" cy="228578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3034487" cy="228578"/>
            </a:xfrm>
            <a:custGeom>
              <a:avLst/>
              <a:gdLst/>
              <a:ahLst/>
              <a:cxnLst/>
              <a:rect l="l" t="t" r="r" b="b"/>
              <a:pathLst>
                <a:path w="3034487" h="228578">
                  <a:moveTo>
                    <a:pt x="33830" y="0"/>
                  </a:moveTo>
                  <a:lnTo>
                    <a:pt x="3000656" y="0"/>
                  </a:lnTo>
                  <a:cubicBezTo>
                    <a:pt x="3009629" y="0"/>
                    <a:pt x="3018234" y="3564"/>
                    <a:pt x="3024578" y="9909"/>
                  </a:cubicBezTo>
                  <a:cubicBezTo>
                    <a:pt x="3030922" y="16253"/>
                    <a:pt x="3034487" y="24858"/>
                    <a:pt x="3034487" y="33830"/>
                  </a:cubicBezTo>
                  <a:lnTo>
                    <a:pt x="3034487" y="194748"/>
                  </a:lnTo>
                  <a:cubicBezTo>
                    <a:pt x="3034487" y="203720"/>
                    <a:pt x="3030922" y="212325"/>
                    <a:pt x="3024578" y="218669"/>
                  </a:cubicBezTo>
                  <a:cubicBezTo>
                    <a:pt x="3018234" y="225014"/>
                    <a:pt x="3009629" y="228578"/>
                    <a:pt x="3000656" y="228578"/>
                  </a:cubicBezTo>
                  <a:lnTo>
                    <a:pt x="33830" y="228578"/>
                  </a:lnTo>
                  <a:cubicBezTo>
                    <a:pt x="24858" y="228578"/>
                    <a:pt x="16253" y="225014"/>
                    <a:pt x="9909" y="218669"/>
                  </a:cubicBezTo>
                  <a:cubicBezTo>
                    <a:pt x="3564" y="212325"/>
                    <a:pt x="0" y="203720"/>
                    <a:pt x="0" y="194748"/>
                  </a:cubicBezTo>
                  <a:lnTo>
                    <a:pt x="0" y="33830"/>
                  </a:lnTo>
                  <a:cubicBezTo>
                    <a:pt x="0" y="24858"/>
                    <a:pt x="3564" y="16253"/>
                    <a:pt x="9909" y="9909"/>
                  </a:cubicBezTo>
                  <a:cubicBezTo>
                    <a:pt x="16253" y="3564"/>
                    <a:pt x="24858" y="0"/>
                    <a:pt x="33830" y="0"/>
                  </a:cubicBezTo>
                  <a:close/>
                </a:path>
              </a:pathLst>
            </a:custGeom>
            <a:solidFill>
              <a:srgbClr val="FAD02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28575"/>
              <a:ext cx="3034487" cy="25715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62"/>
                </a:lnSpc>
              </a:pPr>
              <a:endParaRPr/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1519165" y="6725114"/>
            <a:ext cx="7653671" cy="392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29"/>
              </a:lnSpc>
            </a:pPr>
            <a:r>
              <a:rPr lang="en-US" sz="2235" dirty="0" err="1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감기에</a:t>
            </a:r>
            <a:r>
              <a:rPr lang="en-US" sz="2235" dirty="0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 </a:t>
            </a:r>
            <a:r>
              <a:rPr lang="en-US" sz="2235" dirty="0" err="1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걸리거나</a:t>
            </a:r>
            <a:r>
              <a:rPr lang="en-US" sz="2235" dirty="0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 </a:t>
            </a:r>
            <a:r>
              <a:rPr lang="en-US" sz="2235" dirty="0" err="1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저체온증이</a:t>
            </a:r>
            <a:r>
              <a:rPr lang="en-US" sz="2235" dirty="0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 </a:t>
            </a:r>
            <a:r>
              <a:rPr lang="en-US" sz="2235" dirty="0" err="1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오지</a:t>
            </a:r>
            <a:r>
              <a:rPr lang="en-US" sz="2235" dirty="0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 </a:t>
            </a:r>
            <a:r>
              <a:rPr lang="en-US" sz="2235" dirty="0" err="1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않도록</a:t>
            </a:r>
            <a:r>
              <a:rPr lang="en-US" sz="2235" dirty="0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 꼭 </a:t>
            </a:r>
            <a:r>
              <a:rPr lang="en-US" sz="2235" dirty="0" err="1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밖에</a:t>
            </a:r>
            <a:r>
              <a:rPr lang="en-US" sz="2235" dirty="0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 </a:t>
            </a:r>
            <a:r>
              <a:rPr lang="en-US" sz="2235" dirty="0" err="1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나와서</a:t>
            </a:r>
            <a:r>
              <a:rPr lang="en-US" sz="2235" dirty="0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 </a:t>
            </a:r>
            <a:r>
              <a:rPr lang="en-US" sz="2235" dirty="0" err="1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쉬어요</a:t>
            </a:r>
            <a:r>
              <a:rPr lang="en-US" sz="2235" dirty="0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.</a:t>
            </a:r>
          </a:p>
        </p:txBody>
      </p:sp>
      <p:sp>
        <p:nvSpPr>
          <p:cNvPr id="31" name="TextBox 18">
            <a:extLst>
              <a:ext uri="{FF2B5EF4-FFF2-40B4-BE49-F238E27FC236}">
                <a16:creationId xmlns:a16="http://schemas.microsoft.com/office/drawing/2014/main" id="{88F0EB07-382D-84EA-3C98-D6CF551763B1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  <p:grpSp>
        <p:nvGrpSpPr>
          <p:cNvPr id="32" name="Group 9">
            <a:extLst>
              <a:ext uri="{FF2B5EF4-FFF2-40B4-BE49-F238E27FC236}">
                <a16:creationId xmlns:a16="http://schemas.microsoft.com/office/drawing/2014/main" id="{3DA5048C-AD1B-724D-6081-407C5F4710CE}"/>
              </a:ext>
            </a:extLst>
          </p:cNvPr>
          <p:cNvGrpSpPr/>
          <p:nvPr/>
        </p:nvGrpSpPr>
        <p:grpSpPr>
          <a:xfrm>
            <a:off x="3711123" y="882650"/>
            <a:ext cx="3284097" cy="736370"/>
            <a:chOff x="0" y="-75484"/>
            <a:chExt cx="4374931" cy="980960"/>
          </a:xfrm>
        </p:grpSpPr>
        <p:sp>
          <p:nvSpPr>
            <p:cNvPr id="33" name="Freeform 10">
              <a:extLst>
                <a:ext uri="{FF2B5EF4-FFF2-40B4-BE49-F238E27FC236}">
                  <a16:creationId xmlns:a16="http://schemas.microsoft.com/office/drawing/2014/main" id="{CB833784-2FF2-A833-E179-310971E52CC0}"/>
                </a:ext>
              </a:extLst>
            </p:cNvPr>
            <p:cNvSpPr/>
            <p:nvPr/>
          </p:nvSpPr>
          <p:spPr>
            <a:xfrm>
              <a:off x="0" y="-75484"/>
              <a:ext cx="4374931" cy="905511"/>
            </a:xfrm>
            <a:custGeom>
              <a:avLst/>
              <a:gdLst/>
              <a:ahLst/>
              <a:cxnLst/>
              <a:rect l="l" t="t" r="r" b="b"/>
              <a:pathLst>
                <a:path w="4374930" h="905510">
                  <a:moveTo>
                    <a:pt x="0" y="0"/>
                  </a:moveTo>
                  <a:lnTo>
                    <a:pt x="4374930" y="0"/>
                  </a:lnTo>
                  <a:lnTo>
                    <a:pt x="4374930" y="905510"/>
                  </a:lnTo>
                  <a:lnTo>
                    <a:pt x="0" y="905510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" name="TextBox 11">
              <a:extLst>
                <a:ext uri="{FF2B5EF4-FFF2-40B4-BE49-F238E27FC236}">
                  <a16:creationId xmlns:a16="http://schemas.microsoft.com/office/drawing/2014/main" id="{933AA5BF-1746-746D-99E4-10AE065E43B8}"/>
                </a:ext>
              </a:extLst>
            </p:cNvPr>
            <p:cNvSpPr txBox="1"/>
            <p:nvPr/>
          </p:nvSpPr>
          <p:spPr>
            <a:xfrm>
              <a:off x="0" y="-47625"/>
              <a:ext cx="4374868" cy="953101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2486"/>
                </a:lnSpc>
              </a:pPr>
              <a:r>
                <a:rPr lang="ko-KR" altLang="en-US" sz="2800" b="1" spc="-150" dirty="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 안전 수칙</a:t>
              </a:r>
              <a:endParaRPr lang="en-US" altLang="ko-KR" sz="2800" b="1" spc="-150" dirty="0">
                <a:solidFill>
                  <a:srgbClr val="FFFFFF"/>
                </a:solidFill>
                <a:latin typeface="Arimo Bold"/>
                <a:ea typeface="Arimo Bold"/>
                <a:cs typeface="Arimo Bold"/>
                <a:sym typeface="Arimo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98241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2284" y="1862017"/>
            <a:ext cx="9801732" cy="1351076"/>
            <a:chOff x="0" y="0"/>
            <a:chExt cx="13057437" cy="1799844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13057437" cy="185699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771"/>
                </a:lnSpc>
              </a:pPr>
              <a:r>
                <a:rPr lang="en-US" sz="2802" b="1" spc="-134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음식을 먹은 후에는 충분히                      된 후에 물놀이를 해요.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447675" y="1603944"/>
            <a:ext cx="411091" cy="261841"/>
            <a:chOff x="0" y="0"/>
            <a:chExt cx="547637" cy="34881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8" name="Freeform 8" descr="삼각형, 디자인이(가) 표시된 사진  자동 생성된 설명"/>
          <p:cNvSpPr/>
          <p:nvPr/>
        </p:nvSpPr>
        <p:spPr>
          <a:xfrm>
            <a:off x="511421" y="1661688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2" name="Group 12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846002" y="2142603"/>
            <a:ext cx="734826" cy="789905"/>
            <a:chOff x="0" y="0"/>
            <a:chExt cx="301685" cy="324298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01685" cy="324298"/>
            </a:xfrm>
            <a:custGeom>
              <a:avLst/>
              <a:gdLst/>
              <a:ahLst/>
              <a:cxnLst/>
              <a:rect l="l" t="t" r="r" b="b"/>
              <a:pathLst>
                <a:path w="301685" h="324298">
                  <a:moveTo>
                    <a:pt x="150843" y="0"/>
                  </a:moveTo>
                  <a:lnTo>
                    <a:pt x="150843" y="0"/>
                  </a:lnTo>
                  <a:cubicBezTo>
                    <a:pt x="234151" y="0"/>
                    <a:pt x="301685" y="67534"/>
                    <a:pt x="301685" y="150843"/>
                  </a:cubicBezTo>
                  <a:lnTo>
                    <a:pt x="301685" y="173455"/>
                  </a:lnTo>
                  <a:cubicBezTo>
                    <a:pt x="301685" y="213461"/>
                    <a:pt x="285793" y="251829"/>
                    <a:pt x="257504" y="280117"/>
                  </a:cubicBezTo>
                  <a:cubicBezTo>
                    <a:pt x="229216" y="308405"/>
                    <a:pt x="190848" y="324298"/>
                    <a:pt x="150843" y="324298"/>
                  </a:cubicBezTo>
                  <a:lnTo>
                    <a:pt x="150843" y="324298"/>
                  </a:lnTo>
                  <a:cubicBezTo>
                    <a:pt x="110837" y="324298"/>
                    <a:pt x="72469" y="308405"/>
                    <a:pt x="44181" y="280117"/>
                  </a:cubicBezTo>
                  <a:cubicBezTo>
                    <a:pt x="15892" y="251829"/>
                    <a:pt x="0" y="213461"/>
                    <a:pt x="0" y="173455"/>
                  </a:cubicBezTo>
                  <a:lnTo>
                    <a:pt x="0" y="150843"/>
                  </a:lnTo>
                  <a:cubicBezTo>
                    <a:pt x="0" y="110837"/>
                    <a:pt x="15892" y="72469"/>
                    <a:pt x="44181" y="44181"/>
                  </a:cubicBezTo>
                  <a:cubicBezTo>
                    <a:pt x="72469" y="15892"/>
                    <a:pt x="110837" y="0"/>
                    <a:pt x="150843" y="0"/>
                  </a:cubicBezTo>
                  <a:close/>
                </a:path>
              </a:pathLst>
            </a:custGeom>
            <a:solidFill>
              <a:srgbClr val="FFE5E5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9525"/>
              <a:ext cx="301685" cy="333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672"/>
                </a:lnSpc>
              </a:pPr>
              <a:r>
                <a:rPr lang="en-US" sz="3893" b="1">
                  <a:solidFill>
                    <a:srgbClr val="000000"/>
                  </a:solidFill>
                  <a:latin typeface="경기천년제목 Bold"/>
                  <a:ea typeface="경기천년제목 Bold"/>
                  <a:cs typeface="경기천년제목 Bold"/>
                  <a:sym typeface="경기천년제목 Bold"/>
                </a:rPr>
                <a:t>ㅅ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712012" y="2142603"/>
            <a:ext cx="734826" cy="789905"/>
            <a:chOff x="0" y="0"/>
            <a:chExt cx="301685" cy="32429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01685" cy="324298"/>
            </a:xfrm>
            <a:custGeom>
              <a:avLst/>
              <a:gdLst/>
              <a:ahLst/>
              <a:cxnLst/>
              <a:rect l="l" t="t" r="r" b="b"/>
              <a:pathLst>
                <a:path w="301685" h="324298">
                  <a:moveTo>
                    <a:pt x="150843" y="0"/>
                  </a:moveTo>
                  <a:lnTo>
                    <a:pt x="150843" y="0"/>
                  </a:lnTo>
                  <a:cubicBezTo>
                    <a:pt x="234151" y="0"/>
                    <a:pt x="301685" y="67534"/>
                    <a:pt x="301685" y="150843"/>
                  </a:cubicBezTo>
                  <a:lnTo>
                    <a:pt x="301685" y="173455"/>
                  </a:lnTo>
                  <a:cubicBezTo>
                    <a:pt x="301685" y="213461"/>
                    <a:pt x="285793" y="251829"/>
                    <a:pt x="257504" y="280117"/>
                  </a:cubicBezTo>
                  <a:cubicBezTo>
                    <a:pt x="229216" y="308405"/>
                    <a:pt x="190848" y="324298"/>
                    <a:pt x="150843" y="324298"/>
                  </a:cubicBezTo>
                  <a:lnTo>
                    <a:pt x="150843" y="324298"/>
                  </a:lnTo>
                  <a:cubicBezTo>
                    <a:pt x="110837" y="324298"/>
                    <a:pt x="72469" y="308405"/>
                    <a:pt x="44181" y="280117"/>
                  </a:cubicBezTo>
                  <a:cubicBezTo>
                    <a:pt x="15892" y="251829"/>
                    <a:pt x="0" y="213461"/>
                    <a:pt x="0" y="173455"/>
                  </a:cubicBezTo>
                  <a:lnTo>
                    <a:pt x="0" y="150843"/>
                  </a:lnTo>
                  <a:cubicBezTo>
                    <a:pt x="0" y="110837"/>
                    <a:pt x="15892" y="72469"/>
                    <a:pt x="44181" y="44181"/>
                  </a:cubicBezTo>
                  <a:cubicBezTo>
                    <a:pt x="72469" y="15892"/>
                    <a:pt x="110837" y="0"/>
                    <a:pt x="150843" y="0"/>
                  </a:cubicBezTo>
                  <a:close/>
                </a:path>
              </a:pathLst>
            </a:custGeom>
            <a:solidFill>
              <a:srgbClr val="FFE5E5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9525"/>
              <a:ext cx="301685" cy="333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672"/>
                </a:lnSpc>
              </a:pPr>
              <a:r>
                <a:rPr lang="en-US" sz="3893" b="1">
                  <a:solidFill>
                    <a:srgbClr val="000000"/>
                  </a:solidFill>
                  <a:latin typeface="경기천년제목 Bold"/>
                  <a:ea typeface="경기천년제목 Bold"/>
                  <a:cs typeface="경기천년제목 Bold"/>
                  <a:sym typeface="경기천년제목 Bold"/>
                </a:rPr>
                <a:t>ㅎ</a:t>
              </a:r>
            </a:p>
          </p:txBody>
        </p:sp>
      </p:grpSp>
      <p:sp>
        <p:nvSpPr>
          <p:cNvPr id="25" name="Freeform 25"/>
          <p:cNvSpPr/>
          <p:nvPr/>
        </p:nvSpPr>
        <p:spPr>
          <a:xfrm>
            <a:off x="2075359" y="3460743"/>
            <a:ext cx="6276112" cy="3585229"/>
          </a:xfrm>
          <a:custGeom>
            <a:avLst/>
            <a:gdLst/>
            <a:ahLst/>
            <a:cxnLst/>
            <a:rect l="l" t="t" r="r" b="b"/>
            <a:pathLst>
              <a:path w="6276112" h="3585229">
                <a:moveTo>
                  <a:pt x="0" y="0"/>
                </a:moveTo>
                <a:lnTo>
                  <a:pt x="6276112" y="0"/>
                </a:lnTo>
                <a:lnTo>
                  <a:pt x="6276112" y="3585229"/>
                </a:lnTo>
                <a:lnTo>
                  <a:pt x="0" y="3585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6" name="TextBox 18">
            <a:extLst>
              <a:ext uri="{FF2B5EF4-FFF2-40B4-BE49-F238E27FC236}">
                <a16:creationId xmlns:a16="http://schemas.microsoft.com/office/drawing/2014/main" id="{07037B77-95B3-B914-2EA9-316FC8DB7FB5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  <p:grpSp>
        <p:nvGrpSpPr>
          <p:cNvPr id="27" name="Group 9">
            <a:extLst>
              <a:ext uri="{FF2B5EF4-FFF2-40B4-BE49-F238E27FC236}">
                <a16:creationId xmlns:a16="http://schemas.microsoft.com/office/drawing/2014/main" id="{84596C1D-37B9-815B-DD96-4C595F8A08FD}"/>
              </a:ext>
            </a:extLst>
          </p:cNvPr>
          <p:cNvGrpSpPr/>
          <p:nvPr/>
        </p:nvGrpSpPr>
        <p:grpSpPr>
          <a:xfrm>
            <a:off x="3711123" y="882650"/>
            <a:ext cx="3284097" cy="736370"/>
            <a:chOff x="0" y="-75484"/>
            <a:chExt cx="4374931" cy="980960"/>
          </a:xfrm>
        </p:grpSpPr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863D7D4F-AE13-E492-62AC-391A18D727D8}"/>
                </a:ext>
              </a:extLst>
            </p:cNvPr>
            <p:cNvSpPr/>
            <p:nvPr/>
          </p:nvSpPr>
          <p:spPr>
            <a:xfrm>
              <a:off x="0" y="-75484"/>
              <a:ext cx="4374931" cy="905511"/>
            </a:xfrm>
            <a:custGeom>
              <a:avLst/>
              <a:gdLst/>
              <a:ahLst/>
              <a:cxnLst/>
              <a:rect l="l" t="t" r="r" b="b"/>
              <a:pathLst>
                <a:path w="4374930" h="905510">
                  <a:moveTo>
                    <a:pt x="0" y="0"/>
                  </a:moveTo>
                  <a:lnTo>
                    <a:pt x="4374930" y="0"/>
                  </a:lnTo>
                  <a:lnTo>
                    <a:pt x="4374930" y="905510"/>
                  </a:lnTo>
                  <a:lnTo>
                    <a:pt x="0" y="905510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9" name="TextBox 11">
              <a:extLst>
                <a:ext uri="{FF2B5EF4-FFF2-40B4-BE49-F238E27FC236}">
                  <a16:creationId xmlns:a16="http://schemas.microsoft.com/office/drawing/2014/main" id="{6D7718B1-E595-7EBC-1521-A6C6A4E7C822}"/>
                </a:ext>
              </a:extLst>
            </p:cNvPr>
            <p:cNvSpPr txBox="1"/>
            <p:nvPr/>
          </p:nvSpPr>
          <p:spPr>
            <a:xfrm>
              <a:off x="0" y="-47625"/>
              <a:ext cx="4374868" cy="953101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2486"/>
                </a:lnSpc>
              </a:pPr>
              <a:r>
                <a:rPr lang="ko-KR" altLang="en-US" sz="2800" b="1" spc="-150" dirty="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 안전 수칙</a:t>
              </a:r>
              <a:endParaRPr lang="en-US" altLang="ko-KR" sz="2800" b="1" spc="-150" dirty="0">
                <a:solidFill>
                  <a:srgbClr val="FFFFFF"/>
                </a:solidFill>
                <a:latin typeface="Arimo Bold"/>
                <a:ea typeface="Arimo Bold"/>
                <a:cs typeface="Arimo Bold"/>
                <a:sym typeface="Arimo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74603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2284" y="1862017"/>
            <a:ext cx="9801732" cy="1351076"/>
            <a:chOff x="0" y="0"/>
            <a:chExt cx="13057437" cy="1799844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13057437" cy="185699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771"/>
                </a:lnSpc>
              </a:pP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음식을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먹은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후에는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충분히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                     된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후에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물놀이를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spc="-134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해요</a:t>
              </a:r>
              <a:r>
                <a:rPr lang="en-US" sz="2802" b="1" spc="-134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.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447675" y="1603944"/>
            <a:ext cx="411091" cy="261841"/>
            <a:chOff x="0" y="0"/>
            <a:chExt cx="547637" cy="34881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8" name="Freeform 8" descr="삼각형, 디자인이(가) 표시된 사진  자동 생성된 설명"/>
          <p:cNvSpPr/>
          <p:nvPr/>
        </p:nvSpPr>
        <p:spPr>
          <a:xfrm>
            <a:off x="511421" y="1661688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2" name="Group 12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965064" y="2142603"/>
            <a:ext cx="734826" cy="789905"/>
            <a:chOff x="0" y="0"/>
            <a:chExt cx="301685" cy="324298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01685" cy="324298"/>
            </a:xfrm>
            <a:custGeom>
              <a:avLst/>
              <a:gdLst/>
              <a:ahLst/>
              <a:cxnLst/>
              <a:rect l="l" t="t" r="r" b="b"/>
              <a:pathLst>
                <a:path w="301685" h="324298">
                  <a:moveTo>
                    <a:pt x="150843" y="0"/>
                  </a:moveTo>
                  <a:lnTo>
                    <a:pt x="150843" y="0"/>
                  </a:lnTo>
                  <a:cubicBezTo>
                    <a:pt x="234151" y="0"/>
                    <a:pt x="301685" y="67534"/>
                    <a:pt x="301685" y="150843"/>
                  </a:cubicBezTo>
                  <a:lnTo>
                    <a:pt x="301685" y="173455"/>
                  </a:lnTo>
                  <a:cubicBezTo>
                    <a:pt x="301685" y="213461"/>
                    <a:pt x="285793" y="251829"/>
                    <a:pt x="257504" y="280117"/>
                  </a:cubicBezTo>
                  <a:cubicBezTo>
                    <a:pt x="229216" y="308405"/>
                    <a:pt x="190848" y="324298"/>
                    <a:pt x="150843" y="324298"/>
                  </a:cubicBezTo>
                  <a:lnTo>
                    <a:pt x="150843" y="324298"/>
                  </a:lnTo>
                  <a:cubicBezTo>
                    <a:pt x="110837" y="324298"/>
                    <a:pt x="72469" y="308405"/>
                    <a:pt x="44181" y="280117"/>
                  </a:cubicBezTo>
                  <a:cubicBezTo>
                    <a:pt x="15892" y="251829"/>
                    <a:pt x="0" y="213461"/>
                    <a:pt x="0" y="173455"/>
                  </a:cubicBezTo>
                  <a:lnTo>
                    <a:pt x="0" y="150843"/>
                  </a:lnTo>
                  <a:cubicBezTo>
                    <a:pt x="0" y="110837"/>
                    <a:pt x="15892" y="72469"/>
                    <a:pt x="44181" y="44181"/>
                  </a:cubicBezTo>
                  <a:cubicBezTo>
                    <a:pt x="72469" y="15892"/>
                    <a:pt x="110837" y="0"/>
                    <a:pt x="150843" y="0"/>
                  </a:cubicBezTo>
                  <a:close/>
                </a:path>
              </a:pathLst>
            </a:custGeom>
            <a:solidFill>
              <a:srgbClr val="FFDD19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9525"/>
              <a:ext cx="301685" cy="333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672"/>
                </a:lnSpc>
              </a:pPr>
              <a:r>
                <a:rPr lang="en-US" sz="3893" b="1" dirty="0">
                  <a:solidFill>
                    <a:srgbClr val="000000"/>
                  </a:solidFill>
                  <a:latin typeface="경기천년제목 Bold"/>
                  <a:ea typeface="경기천년제목 Bold"/>
                  <a:cs typeface="경기천년제목 Bold"/>
                  <a:sym typeface="경기천년제목 Bold"/>
                </a:rPr>
                <a:t>소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831074" y="2142603"/>
            <a:ext cx="734826" cy="789905"/>
            <a:chOff x="0" y="0"/>
            <a:chExt cx="301685" cy="32429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01685" cy="324298"/>
            </a:xfrm>
            <a:custGeom>
              <a:avLst/>
              <a:gdLst/>
              <a:ahLst/>
              <a:cxnLst/>
              <a:rect l="l" t="t" r="r" b="b"/>
              <a:pathLst>
                <a:path w="301685" h="324298">
                  <a:moveTo>
                    <a:pt x="150843" y="0"/>
                  </a:moveTo>
                  <a:lnTo>
                    <a:pt x="150843" y="0"/>
                  </a:lnTo>
                  <a:cubicBezTo>
                    <a:pt x="234151" y="0"/>
                    <a:pt x="301685" y="67534"/>
                    <a:pt x="301685" y="150843"/>
                  </a:cubicBezTo>
                  <a:lnTo>
                    <a:pt x="301685" y="173455"/>
                  </a:lnTo>
                  <a:cubicBezTo>
                    <a:pt x="301685" y="213461"/>
                    <a:pt x="285793" y="251829"/>
                    <a:pt x="257504" y="280117"/>
                  </a:cubicBezTo>
                  <a:cubicBezTo>
                    <a:pt x="229216" y="308405"/>
                    <a:pt x="190848" y="324298"/>
                    <a:pt x="150843" y="324298"/>
                  </a:cubicBezTo>
                  <a:lnTo>
                    <a:pt x="150843" y="324298"/>
                  </a:lnTo>
                  <a:cubicBezTo>
                    <a:pt x="110837" y="324298"/>
                    <a:pt x="72469" y="308405"/>
                    <a:pt x="44181" y="280117"/>
                  </a:cubicBezTo>
                  <a:cubicBezTo>
                    <a:pt x="15892" y="251829"/>
                    <a:pt x="0" y="213461"/>
                    <a:pt x="0" y="173455"/>
                  </a:cubicBezTo>
                  <a:lnTo>
                    <a:pt x="0" y="150843"/>
                  </a:lnTo>
                  <a:cubicBezTo>
                    <a:pt x="0" y="110837"/>
                    <a:pt x="15892" y="72469"/>
                    <a:pt x="44181" y="44181"/>
                  </a:cubicBezTo>
                  <a:cubicBezTo>
                    <a:pt x="72469" y="15892"/>
                    <a:pt x="110837" y="0"/>
                    <a:pt x="150843" y="0"/>
                  </a:cubicBezTo>
                  <a:close/>
                </a:path>
              </a:pathLst>
            </a:custGeom>
            <a:solidFill>
              <a:srgbClr val="FFDD19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9525"/>
              <a:ext cx="301685" cy="3338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672"/>
                </a:lnSpc>
              </a:pPr>
              <a:r>
                <a:rPr lang="en-US" sz="3893" b="1">
                  <a:solidFill>
                    <a:srgbClr val="000000"/>
                  </a:solidFill>
                  <a:latin typeface="경기천년제목 Bold"/>
                  <a:ea typeface="경기천년제목 Bold"/>
                  <a:cs typeface="경기천년제목 Bold"/>
                  <a:sym typeface="경기천년제목 Bold"/>
                </a:rPr>
                <a:t>화</a:t>
              </a:r>
            </a:p>
          </p:txBody>
        </p:sp>
      </p:grpSp>
      <p:sp>
        <p:nvSpPr>
          <p:cNvPr id="25" name="Freeform 25"/>
          <p:cNvSpPr/>
          <p:nvPr/>
        </p:nvSpPr>
        <p:spPr>
          <a:xfrm>
            <a:off x="2075359" y="3460743"/>
            <a:ext cx="6276112" cy="3585229"/>
          </a:xfrm>
          <a:custGeom>
            <a:avLst/>
            <a:gdLst/>
            <a:ahLst/>
            <a:cxnLst/>
            <a:rect l="l" t="t" r="r" b="b"/>
            <a:pathLst>
              <a:path w="6276112" h="3585229">
                <a:moveTo>
                  <a:pt x="0" y="0"/>
                </a:moveTo>
                <a:lnTo>
                  <a:pt x="6276112" y="0"/>
                </a:lnTo>
                <a:lnTo>
                  <a:pt x="6276112" y="3585229"/>
                </a:lnTo>
                <a:lnTo>
                  <a:pt x="0" y="35852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26" name="Group 26"/>
          <p:cNvGrpSpPr/>
          <p:nvPr/>
        </p:nvGrpSpPr>
        <p:grpSpPr>
          <a:xfrm>
            <a:off x="1112354" y="6628620"/>
            <a:ext cx="8467293" cy="637813"/>
            <a:chOff x="0" y="0"/>
            <a:chExt cx="3034487" cy="228578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034487" cy="228578"/>
            </a:xfrm>
            <a:custGeom>
              <a:avLst/>
              <a:gdLst/>
              <a:ahLst/>
              <a:cxnLst/>
              <a:rect l="l" t="t" r="r" b="b"/>
              <a:pathLst>
                <a:path w="3034487" h="228578">
                  <a:moveTo>
                    <a:pt x="33830" y="0"/>
                  </a:moveTo>
                  <a:lnTo>
                    <a:pt x="3000656" y="0"/>
                  </a:lnTo>
                  <a:cubicBezTo>
                    <a:pt x="3009629" y="0"/>
                    <a:pt x="3018234" y="3564"/>
                    <a:pt x="3024578" y="9909"/>
                  </a:cubicBezTo>
                  <a:cubicBezTo>
                    <a:pt x="3030922" y="16253"/>
                    <a:pt x="3034487" y="24858"/>
                    <a:pt x="3034487" y="33830"/>
                  </a:cubicBezTo>
                  <a:lnTo>
                    <a:pt x="3034487" y="194748"/>
                  </a:lnTo>
                  <a:cubicBezTo>
                    <a:pt x="3034487" y="203720"/>
                    <a:pt x="3030922" y="212325"/>
                    <a:pt x="3024578" y="218669"/>
                  </a:cubicBezTo>
                  <a:cubicBezTo>
                    <a:pt x="3018234" y="225014"/>
                    <a:pt x="3009629" y="228578"/>
                    <a:pt x="3000656" y="228578"/>
                  </a:cubicBezTo>
                  <a:lnTo>
                    <a:pt x="33830" y="228578"/>
                  </a:lnTo>
                  <a:cubicBezTo>
                    <a:pt x="24858" y="228578"/>
                    <a:pt x="16253" y="225014"/>
                    <a:pt x="9909" y="218669"/>
                  </a:cubicBezTo>
                  <a:cubicBezTo>
                    <a:pt x="3564" y="212325"/>
                    <a:pt x="0" y="203720"/>
                    <a:pt x="0" y="194748"/>
                  </a:cubicBezTo>
                  <a:lnTo>
                    <a:pt x="0" y="33830"/>
                  </a:lnTo>
                  <a:cubicBezTo>
                    <a:pt x="0" y="24858"/>
                    <a:pt x="3564" y="16253"/>
                    <a:pt x="9909" y="9909"/>
                  </a:cubicBezTo>
                  <a:cubicBezTo>
                    <a:pt x="16253" y="3564"/>
                    <a:pt x="24858" y="0"/>
                    <a:pt x="33830" y="0"/>
                  </a:cubicBezTo>
                  <a:close/>
                </a:path>
              </a:pathLst>
            </a:custGeom>
            <a:solidFill>
              <a:srgbClr val="FAD02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28575"/>
              <a:ext cx="3034487" cy="25715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62"/>
                </a:lnSpc>
              </a:pPr>
              <a:endParaRPr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1519165" y="6725114"/>
            <a:ext cx="7653671" cy="392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29"/>
              </a:lnSpc>
            </a:pPr>
            <a:r>
              <a:rPr lang="en-US" sz="2235" dirty="0" err="1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음식이</a:t>
            </a:r>
            <a:r>
              <a:rPr lang="en-US" sz="2235" dirty="0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 </a:t>
            </a:r>
            <a:r>
              <a:rPr lang="en-US" sz="2235" dirty="0" err="1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소화되지</a:t>
            </a:r>
            <a:r>
              <a:rPr lang="en-US" sz="2235" dirty="0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 </a:t>
            </a:r>
            <a:r>
              <a:rPr lang="en-US" sz="2235" dirty="0" err="1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않은</a:t>
            </a:r>
            <a:r>
              <a:rPr lang="en-US" sz="2235" dirty="0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 채 </a:t>
            </a:r>
            <a:r>
              <a:rPr lang="en-US" sz="2235" dirty="0" err="1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물놀이를</a:t>
            </a:r>
            <a:r>
              <a:rPr lang="en-US" sz="2235" dirty="0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 </a:t>
            </a:r>
            <a:r>
              <a:rPr lang="en-US" sz="2235" dirty="0" err="1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하면</a:t>
            </a:r>
            <a:r>
              <a:rPr lang="en-US" sz="2235" dirty="0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 </a:t>
            </a:r>
            <a:r>
              <a:rPr lang="en-US" sz="2235" dirty="0" err="1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배탈이</a:t>
            </a:r>
            <a:r>
              <a:rPr lang="en-US" sz="2235" dirty="0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 날 수 </a:t>
            </a:r>
            <a:r>
              <a:rPr lang="en-US" sz="2235" dirty="0" err="1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있어요</a:t>
            </a:r>
            <a:r>
              <a:rPr lang="en-US" sz="2235" dirty="0">
                <a:solidFill>
                  <a:srgbClr val="000000"/>
                </a:solidFill>
                <a:latin typeface="경기천년제목 Light"/>
                <a:ea typeface="경기천년제목 Light"/>
                <a:cs typeface="경기천년제목 Light"/>
                <a:sym typeface="경기천년제목 Light"/>
              </a:rPr>
              <a:t>.</a:t>
            </a:r>
          </a:p>
        </p:txBody>
      </p:sp>
      <p:sp>
        <p:nvSpPr>
          <p:cNvPr id="30" name="TextBox 18">
            <a:extLst>
              <a:ext uri="{FF2B5EF4-FFF2-40B4-BE49-F238E27FC236}">
                <a16:creationId xmlns:a16="http://schemas.microsoft.com/office/drawing/2014/main" id="{72395F36-4821-CFAE-8F4E-72AB34FF4DFF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r>
              <a:rPr 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 </a:t>
            </a:r>
          </a:p>
        </p:txBody>
      </p:sp>
      <p:grpSp>
        <p:nvGrpSpPr>
          <p:cNvPr id="31" name="Group 9">
            <a:extLst>
              <a:ext uri="{FF2B5EF4-FFF2-40B4-BE49-F238E27FC236}">
                <a16:creationId xmlns:a16="http://schemas.microsoft.com/office/drawing/2014/main" id="{9AC97E11-6203-086D-EAA3-05BB3D99103A}"/>
              </a:ext>
            </a:extLst>
          </p:cNvPr>
          <p:cNvGrpSpPr/>
          <p:nvPr/>
        </p:nvGrpSpPr>
        <p:grpSpPr>
          <a:xfrm>
            <a:off x="3711123" y="882650"/>
            <a:ext cx="3284097" cy="736370"/>
            <a:chOff x="0" y="-75484"/>
            <a:chExt cx="4374931" cy="980960"/>
          </a:xfrm>
        </p:grpSpPr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61392293-42B0-0BD6-C428-CDF962955478}"/>
                </a:ext>
              </a:extLst>
            </p:cNvPr>
            <p:cNvSpPr/>
            <p:nvPr/>
          </p:nvSpPr>
          <p:spPr>
            <a:xfrm>
              <a:off x="0" y="-75484"/>
              <a:ext cx="4374931" cy="905511"/>
            </a:xfrm>
            <a:custGeom>
              <a:avLst/>
              <a:gdLst/>
              <a:ahLst/>
              <a:cxnLst/>
              <a:rect l="l" t="t" r="r" b="b"/>
              <a:pathLst>
                <a:path w="4374930" h="905510">
                  <a:moveTo>
                    <a:pt x="0" y="0"/>
                  </a:moveTo>
                  <a:lnTo>
                    <a:pt x="4374930" y="0"/>
                  </a:lnTo>
                  <a:lnTo>
                    <a:pt x="4374930" y="905510"/>
                  </a:lnTo>
                  <a:lnTo>
                    <a:pt x="0" y="905510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3" name="TextBox 11">
              <a:extLst>
                <a:ext uri="{FF2B5EF4-FFF2-40B4-BE49-F238E27FC236}">
                  <a16:creationId xmlns:a16="http://schemas.microsoft.com/office/drawing/2014/main" id="{46C622EC-D7D5-C6AF-1DC8-FA07C69D0257}"/>
                </a:ext>
              </a:extLst>
            </p:cNvPr>
            <p:cNvSpPr txBox="1"/>
            <p:nvPr/>
          </p:nvSpPr>
          <p:spPr>
            <a:xfrm>
              <a:off x="0" y="-47625"/>
              <a:ext cx="4374868" cy="953101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2486"/>
                </a:lnSpc>
              </a:pPr>
              <a:r>
                <a:rPr lang="ko-KR" altLang="en-US" sz="2800" b="1" spc="-150" dirty="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 안전 수칙</a:t>
              </a:r>
              <a:endParaRPr lang="en-US" altLang="ko-KR" sz="2800" b="1" spc="-150" dirty="0">
                <a:solidFill>
                  <a:srgbClr val="FFFFFF"/>
                </a:solidFill>
                <a:latin typeface="Arimo Bold"/>
                <a:ea typeface="Arimo Bold"/>
                <a:cs typeface="Arimo Bold"/>
                <a:sym typeface="Arimo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51965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11810" y="1675824"/>
            <a:ext cx="9282685" cy="4660421"/>
            <a:chOff x="0" y="0"/>
            <a:chExt cx="12365985" cy="6208408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12332208" cy="6174613"/>
            </a:xfrm>
            <a:custGeom>
              <a:avLst/>
              <a:gdLst/>
              <a:ahLst/>
              <a:cxnLst/>
              <a:rect l="l" t="t" r="r" b="b"/>
              <a:pathLst>
                <a:path w="12332208" h="6174613">
                  <a:moveTo>
                    <a:pt x="0" y="0"/>
                  </a:moveTo>
                  <a:lnTo>
                    <a:pt x="12332208" y="0"/>
                  </a:lnTo>
                  <a:lnTo>
                    <a:pt x="12332208" y="6174613"/>
                  </a:lnTo>
                  <a:lnTo>
                    <a:pt x="0" y="6174613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12365990" cy="6208395"/>
            </a:xfrm>
            <a:custGeom>
              <a:avLst/>
              <a:gdLst/>
              <a:ahLst/>
              <a:cxnLst/>
              <a:rect l="l" t="t" r="r" b="b"/>
              <a:pathLst>
                <a:path w="12365990" h="6208395">
                  <a:moveTo>
                    <a:pt x="16891" y="0"/>
                  </a:moveTo>
                  <a:lnTo>
                    <a:pt x="12349099" y="0"/>
                  </a:lnTo>
                  <a:cubicBezTo>
                    <a:pt x="12358497" y="0"/>
                    <a:pt x="12365990" y="7620"/>
                    <a:pt x="12365990" y="16891"/>
                  </a:cubicBezTo>
                  <a:lnTo>
                    <a:pt x="12365990" y="6191504"/>
                  </a:lnTo>
                  <a:cubicBezTo>
                    <a:pt x="12365990" y="6200902"/>
                    <a:pt x="12358370" y="6208395"/>
                    <a:pt x="12349099" y="6208395"/>
                  </a:cubicBezTo>
                  <a:lnTo>
                    <a:pt x="16891" y="6208395"/>
                  </a:lnTo>
                  <a:cubicBezTo>
                    <a:pt x="7493" y="6208395"/>
                    <a:pt x="0" y="6200775"/>
                    <a:pt x="0" y="6191504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6191504"/>
                  </a:lnTo>
                  <a:lnTo>
                    <a:pt x="16891" y="6191504"/>
                  </a:lnTo>
                  <a:lnTo>
                    <a:pt x="16891" y="6174613"/>
                  </a:lnTo>
                  <a:lnTo>
                    <a:pt x="12349099" y="6174613"/>
                  </a:lnTo>
                  <a:lnTo>
                    <a:pt x="12349099" y="6191504"/>
                  </a:lnTo>
                  <a:lnTo>
                    <a:pt x="12332208" y="6191504"/>
                  </a:lnTo>
                  <a:lnTo>
                    <a:pt x="12332208" y="16891"/>
                  </a:lnTo>
                  <a:lnTo>
                    <a:pt x="12349099" y="16891"/>
                  </a:lnTo>
                  <a:lnTo>
                    <a:pt x="12349099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5" name="AutoShape 5"/>
          <p:cNvSpPr/>
          <p:nvPr/>
        </p:nvSpPr>
        <p:spPr>
          <a:xfrm rot="5890">
            <a:off x="716570" y="7163517"/>
            <a:ext cx="9273165" cy="0"/>
          </a:xfrm>
          <a:prstGeom prst="line">
            <a:avLst/>
          </a:prstGeom>
          <a:ln w="9525" cap="rnd">
            <a:solidFill>
              <a:srgbClr val="D8D8D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6" name="Group 6"/>
          <p:cNvGrpSpPr/>
          <p:nvPr/>
        </p:nvGrpSpPr>
        <p:grpSpPr>
          <a:xfrm rot="-10800000">
            <a:off x="427655" y="1712995"/>
            <a:ext cx="343904" cy="343904"/>
            <a:chOff x="0" y="0"/>
            <a:chExt cx="458134" cy="45813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58089" cy="458089"/>
            </a:xfrm>
            <a:custGeom>
              <a:avLst/>
              <a:gdLst/>
              <a:ahLst/>
              <a:cxnLst/>
              <a:rect l="l" t="t" r="r" b="b"/>
              <a:pathLst>
                <a:path w="458089" h="458089">
                  <a:moveTo>
                    <a:pt x="0" y="458089"/>
                  </a:moveTo>
                  <a:lnTo>
                    <a:pt x="0" y="0"/>
                  </a:lnTo>
                  <a:lnTo>
                    <a:pt x="458089" y="458089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27655" y="1125373"/>
            <a:ext cx="2158381" cy="596225"/>
            <a:chOff x="0" y="0"/>
            <a:chExt cx="2875300" cy="79426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875280" cy="794258"/>
            </a:xfrm>
            <a:custGeom>
              <a:avLst/>
              <a:gdLst/>
              <a:ahLst/>
              <a:cxnLst/>
              <a:rect l="l" t="t" r="r" b="b"/>
              <a:pathLst>
                <a:path w="2875280" h="794258">
                  <a:moveTo>
                    <a:pt x="0" y="794258"/>
                  </a:moveTo>
                  <a:lnTo>
                    <a:pt x="385445" y="0"/>
                  </a:lnTo>
                  <a:lnTo>
                    <a:pt x="2875280" y="0"/>
                  </a:lnTo>
                  <a:lnTo>
                    <a:pt x="2489835" y="794258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9525"/>
              <a:ext cx="2875300" cy="803790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2882"/>
                </a:lnSpc>
              </a:pPr>
              <a:r>
                <a:rPr lang="en-US" sz="2402" b="1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활동 3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2380764" y="1125373"/>
            <a:ext cx="343904" cy="596225"/>
            <a:chOff x="0" y="0"/>
            <a:chExt cx="458134" cy="79426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58089" cy="794258"/>
            </a:xfrm>
            <a:custGeom>
              <a:avLst/>
              <a:gdLst/>
              <a:ahLst/>
              <a:cxnLst/>
              <a:rect l="l" t="t" r="r" b="b"/>
              <a:pathLst>
                <a:path w="458089" h="794258">
                  <a:moveTo>
                    <a:pt x="0" y="794258"/>
                  </a:moveTo>
                  <a:lnTo>
                    <a:pt x="374904" y="0"/>
                  </a:lnTo>
                  <a:lnTo>
                    <a:pt x="458089" y="0"/>
                  </a:lnTo>
                  <a:lnTo>
                    <a:pt x="83185" y="794258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512777" y="1122073"/>
            <a:ext cx="343904" cy="596225"/>
            <a:chOff x="0" y="0"/>
            <a:chExt cx="458134" cy="79426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458089" cy="794258"/>
            </a:xfrm>
            <a:custGeom>
              <a:avLst/>
              <a:gdLst/>
              <a:ahLst/>
              <a:cxnLst/>
              <a:rect l="l" t="t" r="r" b="b"/>
              <a:pathLst>
                <a:path w="458089" h="794258">
                  <a:moveTo>
                    <a:pt x="0" y="794258"/>
                  </a:moveTo>
                  <a:lnTo>
                    <a:pt x="374904" y="0"/>
                  </a:lnTo>
                  <a:lnTo>
                    <a:pt x="458089" y="0"/>
                  </a:lnTo>
                  <a:lnTo>
                    <a:pt x="83185" y="794258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275353" y="3226706"/>
            <a:ext cx="7965814" cy="1558656"/>
            <a:chOff x="0" y="0"/>
            <a:chExt cx="10611707" cy="2076373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0611710" cy="2076323"/>
            </a:xfrm>
            <a:custGeom>
              <a:avLst/>
              <a:gdLst/>
              <a:ahLst/>
              <a:cxnLst/>
              <a:rect l="l" t="t" r="r" b="b"/>
              <a:pathLst>
                <a:path w="10611710" h="2076323">
                  <a:moveTo>
                    <a:pt x="0" y="0"/>
                  </a:moveTo>
                  <a:lnTo>
                    <a:pt x="10611710" y="0"/>
                  </a:lnTo>
                  <a:lnTo>
                    <a:pt x="10611710" y="2076323"/>
                  </a:lnTo>
                  <a:lnTo>
                    <a:pt x="0" y="2076323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66675"/>
              <a:ext cx="10611707" cy="2143048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4281"/>
                </a:lnSpc>
              </a:pPr>
              <a:r>
                <a:rPr lang="en-US" sz="3102" b="1" spc="-150" dirty="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[3] </a:t>
              </a:r>
              <a:r>
                <a:rPr lang="en-US" sz="3102" b="1" spc="-150" dirty="0" err="1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</a:t>
              </a:r>
              <a:r>
                <a:rPr lang="en-US" sz="3102" b="1" spc="-150" dirty="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3102" b="1" spc="-150" dirty="0" err="1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안전</a:t>
              </a:r>
              <a:r>
                <a:rPr lang="en-US" sz="3102" b="1" spc="-150" dirty="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3102" b="1" spc="-150" dirty="0" err="1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팔찌</a:t>
              </a:r>
              <a:r>
                <a:rPr lang="en-US" sz="3102" b="1" spc="-150" dirty="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3102" b="1" spc="-150" dirty="0" err="1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만들기</a:t>
              </a:r>
              <a:endParaRPr lang="en-US" sz="3102" b="1" spc="-150" dirty="0">
                <a:solidFill>
                  <a:srgbClr val="FFFFFF"/>
                </a:solidFill>
                <a:latin typeface="Arimo Bold"/>
                <a:ea typeface="Arimo Bold"/>
                <a:cs typeface="Arimo Bold"/>
                <a:sym typeface="Arimo Bold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23" name="Freeform 23"/>
          <p:cNvSpPr/>
          <p:nvPr/>
        </p:nvSpPr>
        <p:spPr>
          <a:xfrm>
            <a:off x="653025" y="-87879"/>
            <a:ext cx="6543705" cy="777234"/>
          </a:xfrm>
          <a:custGeom>
            <a:avLst/>
            <a:gdLst/>
            <a:ahLst/>
            <a:cxnLst/>
            <a:rect l="l" t="t" r="r" b="b"/>
            <a:pathLst>
              <a:path w="8724940" h="1036312">
                <a:moveTo>
                  <a:pt x="0" y="0"/>
                </a:moveTo>
                <a:lnTo>
                  <a:pt x="8724940" y="0"/>
                </a:lnTo>
                <a:lnTo>
                  <a:pt x="8724940" y="1036312"/>
                </a:lnTo>
                <a:lnTo>
                  <a:pt x="0" y="1036312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</p:spPr>
        <p:txBody>
          <a:bodyPr/>
          <a:lstStyle/>
          <a:p>
            <a:endParaRPr lang="ko-KR" altLang="en-US"/>
          </a:p>
        </p:txBody>
      </p:sp>
      <p:sp>
        <p:nvSpPr>
          <p:cNvPr id="25" name="TextBox 18">
            <a:extLst>
              <a:ext uri="{FF2B5EF4-FFF2-40B4-BE49-F238E27FC236}">
                <a16:creationId xmlns:a16="http://schemas.microsoft.com/office/drawing/2014/main" id="{4BB3B591-7B6C-24E7-80A1-63936A5E5885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890">
            <a:off x="716570" y="7163517"/>
            <a:ext cx="9273165" cy="0"/>
          </a:xfrm>
          <a:prstGeom prst="line">
            <a:avLst/>
          </a:prstGeom>
          <a:ln w="9525" cap="rnd">
            <a:solidFill>
              <a:srgbClr val="D8D8D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3" name="Group 3"/>
          <p:cNvGrpSpPr/>
          <p:nvPr/>
        </p:nvGrpSpPr>
        <p:grpSpPr>
          <a:xfrm>
            <a:off x="452284" y="1458308"/>
            <a:ext cx="9801732" cy="1351076"/>
            <a:chOff x="0" y="0"/>
            <a:chExt cx="13057437" cy="1799844"/>
          </a:xfrm>
        </p:grpSpPr>
        <p:sp>
          <p:nvSpPr>
            <p:cNvPr id="4" name="Freeform 4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3057437" cy="185699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771"/>
                </a:lnSpc>
              </a:pP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나만의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안전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팔찌를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만들어봅시다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.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47675" y="1200235"/>
            <a:ext cx="411091" cy="261841"/>
            <a:chOff x="0" y="0"/>
            <a:chExt cx="547637" cy="34881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9" name="Freeform 9" descr="삼각형, 디자인이(가) 표시된 사진  자동 생성된 설명"/>
          <p:cNvSpPr/>
          <p:nvPr/>
        </p:nvSpPr>
        <p:spPr>
          <a:xfrm>
            <a:off x="511421" y="1257979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938646" y="3379119"/>
            <a:ext cx="8997354" cy="3206723"/>
            <a:chOff x="0" y="0"/>
            <a:chExt cx="11996472" cy="4275631"/>
          </a:xfrm>
        </p:grpSpPr>
        <p:grpSp>
          <p:nvGrpSpPr>
            <p:cNvPr id="18" name="Group 18"/>
            <p:cNvGrpSpPr/>
            <p:nvPr/>
          </p:nvGrpSpPr>
          <p:grpSpPr>
            <a:xfrm>
              <a:off x="0" y="1396867"/>
              <a:ext cx="11996472" cy="1481896"/>
              <a:chOff x="0" y="0"/>
              <a:chExt cx="3736900" cy="461611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3736901" cy="461610"/>
              </a:xfrm>
              <a:custGeom>
                <a:avLst/>
                <a:gdLst/>
                <a:ahLst/>
                <a:cxnLst/>
                <a:rect l="l" t="t" r="r" b="b"/>
                <a:pathLst>
                  <a:path w="3736901" h="461610">
                    <a:moveTo>
                      <a:pt x="28286" y="0"/>
                    </a:moveTo>
                    <a:lnTo>
                      <a:pt x="3708614" y="0"/>
                    </a:lnTo>
                    <a:cubicBezTo>
                      <a:pt x="3716116" y="0"/>
                      <a:pt x="3723311" y="2980"/>
                      <a:pt x="3728616" y="8285"/>
                    </a:cubicBezTo>
                    <a:cubicBezTo>
                      <a:pt x="3733921" y="13590"/>
                      <a:pt x="3736901" y="20784"/>
                      <a:pt x="3736901" y="28286"/>
                    </a:cubicBezTo>
                    <a:lnTo>
                      <a:pt x="3736901" y="433324"/>
                    </a:lnTo>
                    <a:cubicBezTo>
                      <a:pt x="3736901" y="440826"/>
                      <a:pt x="3733921" y="448021"/>
                      <a:pt x="3728616" y="453326"/>
                    </a:cubicBezTo>
                    <a:cubicBezTo>
                      <a:pt x="3723311" y="458630"/>
                      <a:pt x="3716116" y="461610"/>
                      <a:pt x="3708614" y="461610"/>
                    </a:cubicBezTo>
                    <a:lnTo>
                      <a:pt x="28286" y="461610"/>
                    </a:lnTo>
                    <a:cubicBezTo>
                      <a:pt x="20784" y="461610"/>
                      <a:pt x="13590" y="458630"/>
                      <a:pt x="8285" y="453326"/>
                    </a:cubicBezTo>
                    <a:cubicBezTo>
                      <a:pt x="2980" y="448021"/>
                      <a:pt x="0" y="440826"/>
                      <a:pt x="0" y="433324"/>
                    </a:cubicBezTo>
                    <a:lnTo>
                      <a:pt x="0" y="28286"/>
                    </a:lnTo>
                    <a:cubicBezTo>
                      <a:pt x="0" y="20784"/>
                      <a:pt x="2980" y="13590"/>
                      <a:pt x="8285" y="8285"/>
                    </a:cubicBezTo>
                    <a:cubicBezTo>
                      <a:pt x="13590" y="2980"/>
                      <a:pt x="20784" y="0"/>
                      <a:pt x="2828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DFFD8">
                      <a:alpha val="100000"/>
                    </a:srgbClr>
                  </a:gs>
                  <a:gs pos="100000">
                    <a:srgbClr val="94B9FF">
                      <a:alpha val="100000"/>
                    </a:srgbClr>
                  </a:gs>
                </a:gsLst>
                <a:lin ang="0"/>
              </a:gra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3736900" cy="509236"/>
              </a:xfrm>
              <a:prstGeom prst="rect">
                <a:avLst/>
              </a:prstGeom>
            </p:spPr>
            <p:txBody>
              <a:bodyPr lIns="30560" tIns="30560" rIns="30560" bIns="30560" rtlCol="0" anchor="ctr"/>
              <a:lstStyle/>
              <a:p>
                <a:pPr algn="ctr">
                  <a:lnSpc>
                    <a:spcPts val="1600"/>
                  </a:lnSpc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>
              <a:off x="3860421" y="0"/>
              <a:ext cx="4275631" cy="4275631"/>
              <a:chOff x="0" y="0"/>
              <a:chExt cx="812800" cy="8128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486"/>
                  </a:lnSpc>
                </a:pPr>
                <a:endParaRPr/>
              </a:p>
            </p:txBody>
          </p:sp>
        </p:grpSp>
        <p:sp>
          <p:nvSpPr>
            <p:cNvPr id="24" name="Freeform 24"/>
            <p:cNvSpPr/>
            <p:nvPr/>
          </p:nvSpPr>
          <p:spPr>
            <a:xfrm>
              <a:off x="3868195" y="0"/>
              <a:ext cx="4267857" cy="4275631"/>
            </a:xfrm>
            <a:custGeom>
              <a:avLst/>
              <a:gdLst/>
              <a:ahLst/>
              <a:cxnLst/>
              <a:rect l="l" t="t" r="r" b="b"/>
              <a:pathLst>
                <a:path w="4267857" h="4275631">
                  <a:moveTo>
                    <a:pt x="0" y="0"/>
                  </a:moveTo>
                  <a:lnTo>
                    <a:pt x="4267856" y="0"/>
                  </a:lnTo>
                  <a:lnTo>
                    <a:pt x="4267856" y="4275631"/>
                  </a:lnTo>
                  <a:lnTo>
                    <a:pt x="0" y="42756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42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5" name="Freeform 25"/>
            <p:cNvSpPr/>
            <p:nvPr/>
          </p:nvSpPr>
          <p:spPr>
            <a:xfrm>
              <a:off x="4718360" y="747899"/>
              <a:ext cx="2430912" cy="2170141"/>
            </a:xfrm>
            <a:custGeom>
              <a:avLst/>
              <a:gdLst/>
              <a:ahLst/>
              <a:cxnLst/>
              <a:rect l="l" t="t" r="r" b="b"/>
              <a:pathLst>
                <a:path w="2430912" h="2170141">
                  <a:moveTo>
                    <a:pt x="0" y="0"/>
                  </a:moveTo>
                  <a:lnTo>
                    <a:pt x="2430912" y="0"/>
                  </a:lnTo>
                  <a:lnTo>
                    <a:pt x="2430912" y="2170141"/>
                  </a:lnTo>
                  <a:lnTo>
                    <a:pt x="0" y="21701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6" name="Freeform 26"/>
            <p:cNvSpPr/>
            <p:nvPr/>
          </p:nvSpPr>
          <p:spPr>
            <a:xfrm>
              <a:off x="2473056" y="1569683"/>
              <a:ext cx="1249891" cy="1136265"/>
            </a:xfrm>
            <a:custGeom>
              <a:avLst/>
              <a:gdLst/>
              <a:ahLst/>
              <a:cxnLst/>
              <a:rect l="l" t="t" r="r" b="b"/>
              <a:pathLst>
                <a:path w="1249891" h="1136265">
                  <a:moveTo>
                    <a:pt x="0" y="0"/>
                  </a:moveTo>
                  <a:lnTo>
                    <a:pt x="1249891" y="0"/>
                  </a:lnTo>
                  <a:lnTo>
                    <a:pt x="1249891" y="1136265"/>
                  </a:lnTo>
                  <a:lnTo>
                    <a:pt x="0" y="11362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7" name="Freeform 27"/>
            <p:cNvSpPr/>
            <p:nvPr/>
          </p:nvSpPr>
          <p:spPr>
            <a:xfrm>
              <a:off x="8270725" y="1671465"/>
              <a:ext cx="981361" cy="932701"/>
            </a:xfrm>
            <a:custGeom>
              <a:avLst/>
              <a:gdLst/>
              <a:ahLst/>
              <a:cxnLst/>
              <a:rect l="l" t="t" r="r" b="b"/>
              <a:pathLst>
                <a:path w="981361" h="932701">
                  <a:moveTo>
                    <a:pt x="0" y="0"/>
                  </a:moveTo>
                  <a:lnTo>
                    <a:pt x="981361" y="0"/>
                  </a:lnTo>
                  <a:lnTo>
                    <a:pt x="981361" y="932701"/>
                  </a:lnTo>
                  <a:lnTo>
                    <a:pt x="0" y="9327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8" name="Freeform 28"/>
            <p:cNvSpPr/>
            <p:nvPr/>
          </p:nvSpPr>
          <p:spPr>
            <a:xfrm>
              <a:off x="672201" y="1633417"/>
              <a:ext cx="1666181" cy="1008797"/>
            </a:xfrm>
            <a:custGeom>
              <a:avLst/>
              <a:gdLst/>
              <a:ahLst/>
              <a:cxnLst/>
              <a:rect l="l" t="t" r="r" b="b"/>
              <a:pathLst>
                <a:path w="1666181" h="1008797">
                  <a:moveTo>
                    <a:pt x="0" y="0"/>
                  </a:moveTo>
                  <a:lnTo>
                    <a:pt x="1666181" y="0"/>
                  </a:lnTo>
                  <a:lnTo>
                    <a:pt x="1666181" y="1008797"/>
                  </a:lnTo>
                  <a:lnTo>
                    <a:pt x="0" y="10087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9" name="Freeform 29"/>
            <p:cNvSpPr/>
            <p:nvPr/>
          </p:nvSpPr>
          <p:spPr>
            <a:xfrm>
              <a:off x="9502586" y="1589469"/>
              <a:ext cx="1359177" cy="1052745"/>
            </a:xfrm>
            <a:custGeom>
              <a:avLst/>
              <a:gdLst/>
              <a:ahLst/>
              <a:cxnLst/>
              <a:rect l="l" t="t" r="r" b="b"/>
              <a:pathLst>
                <a:path w="1359177" h="1052745">
                  <a:moveTo>
                    <a:pt x="0" y="0"/>
                  </a:moveTo>
                  <a:lnTo>
                    <a:pt x="1359177" y="0"/>
                  </a:lnTo>
                  <a:lnTo>
                    <a:pt x="1359177" y="1052745"/>
                  </a:lnTo>
                  <a:lnTo>
                    <a:pt x="0" y="10527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5112477" y="3024450"/>
              <a:ext cx="1771518" cy="8128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11"/>
                </a:lnSpc>
              </a:pPr>
              <a:r>
                <a:rPr lang="en-US" sz="1794" b="1">
                  <a:solidFill>
                    <a:srgbClr val="000000"/>
                  </a:solidFill>
                  <a:latin typeface="Noto Sans KR Semi-Bold"/>
                  <a:ea typeface="Noto Sans KR Semi-Bold"/>
                  <a:cs typeface="Noto Sans KR Semi-Bold"/>
                  <a:sym typeface="Noto Sans KR Semi-Bold"/>
                </a:rPr>
                <a:t>구명조끼 입고 물놀이하기</a:t>
              </a:r>
            </a:p>
          </p:txBody>
        </p:sp>
      </p:grpSp>
      <p:sp>
        <p:nvSpPr>
          <p:cNvPr id="32" name="TextBox 18">
            <a:extLst>
              <a:ext uri="{FF2B5EF4-FFF2-40B4-BE49-F238E27FC236}">
                <a16:creationId xmlns:a16="http://schemas.microsoft.com/office/drawing/2014/main" id="{14580930-86EC-3C32-9598-8FF78E7C0A8B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890">
            <a:off x="716570" y="7163517"/>
            <a:ext cx="9273165" cy="0"/>
          </a:xfrm>
          <a:prstGeom prst="line">
            <a:avLst/>
          </a:prstGeom>
          <a:ln w="9525" cap="rnd">
            <a:solidFill>
              <a:srgbClr val="D8D8D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3" name="Group 3"/>
          <p:cNvGrpSpPr/>
          <p:nvPr/>
        </p:nvGrpSpPr>
        <p:grpSpPr>
          <a:xfrm>
            <a:off x="452284" y="1458308"/>
            <a:ext cx="9801732" cy="1351076"/>
            <a:chOff x="0" y="0"/>
            <a:chExt cx="13057437" cy="1799844"/>
          </a:xfrm>
        </p:grpSpPr>
        <p:sp>
          <p:nvSpPr>
            <p:cNvPr id="4" name="Freeform 4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3057437" cy="185699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771"/>
                </a:lnSpc>
              </a:pP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1.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안전수칙과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관련된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그림을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하나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골라요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.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47675" y="1200235"/>
            <a:ext cx="411091" cy="261841"/>
            <a:chOff x="0" y="0"/>
            <a:chExt cx="547637" cy="34881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9" name="Freeform 9" descr="삼각형, 디자인이(가) 표시된 사진  자동 생성된 설명"/>
          <p:cNvSpPr/>
          <p:nvPr/>
        </p:nvSpPr>
        <p:spPr>
          <a:xfrm>
            <a:off x="511421" y="1257979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17" name="Freeform 17"/>
          <p:cNvSpPr/>
          <p:nvPr/>
        </p:nvSpPr>
        <p:spPr>
          <a:xfrm>
            <a:off x="795017" y="3996555"/>
            <a:ext cx="1673581" cy="1530566"/>
          </a:xfrm>
          <a:custGeom>
            <a:avLst/>
            <a:gdLst/>
            <a:ahLst/>
            <a:cxnLst/>
            <a:rect l="l" t="t" r="r" b="b"/>
            <a:pathLst>
              <a:path w="1673581" h="1530566">
                <a:moveTo>
                  <a:pt x="0" y="0"/>
                </a:moveTo>
                <a:lnTo>
                  <a:pt x="1673580" y="0"/>
                </a:lnTo>
                <a:lnTo>
                  <a:pt x="1673580" y="1530565"/>
                </a:lnTo>
                <a:lnTo>
                  <a:pt x="0" y="153056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8" name="Freeform 18"/>
          <p:cNvSpPr/>
          <p:nvPr/>
        </p:nvSpPr>
        <p:spPr>
          <a:xfrm>
            <a:off x="2649425" y="3917897"/>
            <a:ext cx="1674881" cy="1816932"/>
          </a:xfrm>
          <a:custGeom>
            <a:avLst/>
            <a:gdLst/>
            <a:ahLst/>
            <a:cxnLst/>
            <a:rect l="l" t="t" r="r" b="b"/>
            <a:pathLst>
              <a:path w="1674881" h="1816932">
                <a:moveTo>
                  <a:pt x="0" y="0"/>
                </a:moveTo>
                <a:lnTo>
                  <a:pt x="1674881" y="0"/>
                </a:lnTo>
                <a:lnTo>
                  <a:pt x="1674881" y="1816931"/>
                </a:lnTo>
                <a:lnTo>
                  <a:pt x="0" y="181693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9" name="Freeform 19"/>
          <p:cNvSpPr/>
          <p:nvPr/>
        </p:nvSpPr>
        <p:spPr>
          <a:xfrm>
            <a:off x="4432897" y="3701547"/>
            <a:ext cx="993928" cy="2249631"/>
          </a:xfrm>
          <a:custGeom>
            <a:avLst/>
            <a:gdLst/>
            <a:ahLst/>
            <a:cxnLst/>
            <a:rect l="l" t="t" r="r" b="b"/>
            <a:pathLst>
              <a:path w="993928" h="2249631">
                <a:moveTo>
                  <a:pt x="0" y="0"/>
                </a:moveTo>
                <a:lnTo>
                  <a:pt x="993928" y="0"/>
                </a:lnTo>
                <a:lnTo>
                  <a:pt x="993928" y="2249631"/>
                </a:lnTo>
                <a:lnTo>
                  <a:pt x="0" y="224963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0" name="Freeform 20"/>
          <p:cNvSpPr/>
          <p:nvPr/>
        </p:nvSpPr>
        <p:spPr>
          <a:xfrm>
            <a:off x="5810915" y="4170770"/>
            <a:ext cx="1824284" cy="1499230"/>
          </a:xfrm>
          <a:custGeom>
            <a:avLst/>
            <a:gdLst/>
            <a:ahLst/>
            <a:cxnLst/>
            <a:rect l="l" t="t" r="r" b="b"/>
            <a:pathLst>
              <a:path w="1824284" h="1499230">
                <a:moveTo>
                  <a:pt x="0" y="0"/>
                </a:moveTo>
                <a:lnTo>
                  <a:pt x="1824284" y="0"/>
                </a:lnTo>
                <a:lnTo>
                  <a:pt x="1824284" y="1499230"/>
                </a:lnTo>
                <a:lnTo>
                  <a:pt x="0" y="149923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1" name="Freeform 21"/>
          <p:cNvSpPr/>
          <p:nvPr/>
        </p:nvSpPr>
        <p:spPr>
          <a:xfrm>
            <a:off x="8085271" y="4433508"/>
            <a:ext cx="1850729" cy="1093613"/>
          </a:xfrm>
          <a:custGeom>
            <a:avLst/>
            <a:gdLst/>
            <a:ahLst/>
            <a:cxnLst/>
            <a:rect l="l" t="t" r="r" b="b"/>
            <a:pathLst>
              <a:path w="1850729" h="1093613">
                <a:moveTo>
                  <a:pt x="0" y="0"/>
                </a:moveTo>
                <a:lnTo>
                  <a:pt x="1850729" y="0"/>
                </a:lnTo>
                <a:lnTo>
                  <a:pt x="1850729" y="1093612"/>
                </a:lnTo>
                <a:lnTo>
                  <a:pt x="0" y="109361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2" name="TextBox 18">
            <a:extLst>
              <a:ext uri="{FF2B5EF4-FFF2-40B4-BE49-F238E27FC236}">
                <a16:creationId xmlns:a16="http://schemas.microsoft.com/office/drawing/2014/main" id="{CFE72ABA-6432-8096-8FBB-63EAA05D485D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890">
            <a:off x="716570" y="7163517"/>
            <a:ext cx="9273165" cy="0"/>
          </a:xfrm>
          <a:prstGeom prst="line">
            <a:avLst/>
          </a:prstGeom>
          <a:ln w="9525" cap="rnd">
            <a:solidFill>
              <a:srgbClr val="D8D8D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3" name="Group 3"/>
          <p:cNvGrpSpPr/>
          <p:nvPr/>
        </p:nvGrpSpPr>
        <p:grpSpPr>
          <a:xfrm>
            <a:off x="452284" y="1458308"/>
            <a:ext cx="9801732" cy="1351076"/>
            <a:chOff x="0" y="0"/>
            <a:chExt cx="13057437" cy="1799844"/>
          </a:xfrm>
        </p:grpSpPr>
        <p:sp>
          <p:nvSpPr>
            <p:cNvPr id="4" name="Freeform 4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3057437" cy="185699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771"/>
                </a:lnSpc>
              </a:pP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2.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예쁘게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색칠하고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오려요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.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47675" y="1200235"/>
            <a:ext cx="411091" cy="261841"/>
            <a:chOff x="0" y="0"/>
            <a:chExt cx="547637" cy="34881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9" name="Freeform 9" descr="삼각형, 디자인이(가) 표시된 사진  자동 생성된 설명"/>
          <p:cNvSpPr/>
          <p:nvPr/>
        </p:nvSpPr>
        <p:spPr>
          <a:xfrm>
            <a:off x="511421" y="1257979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17" name="Freeform 17"/>
          <p:cNvSpPr/>
          <p:nvPr/>
        </p:nvSpPr>
        <p:spPr>
          <a:xfrm>
            <a:off x="1342567" y="3780000"/>
            <a:ext cx="2069754" cy="1892884"/>
          </a:xfrm>
          <a:custGeom>
            <a:avLst/>
            <a:gdLst/>
            <a:ahLst/>
            <a:cxnLst/>
            <a:rect l="l" t="t" r="r" b="b"/>
            <a:pathLst>
              <a:path w="2069754" h="1892884">
                <a:moveTo>
                  <a:pt x="0" y="0"/>
                </a:moveTo>
                <a:lnTo>
                  <a:pt x="2069754" y="0"/>
                </a:lnTo>
                <a:lnTo>
                  <a:pt x="2069754" y="1892884"/>
                </a:lnTo>
                <a:lnTo>
                  <a:pt x="0" y="18928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8" name="Freeform 18"/>
          <p:cNvSpPr/>
          <p:nvPr/>
        </p:nvSpPr>
        <p:spPr>
          <a:xfrm>
            <a:off x="7484400" y="3765328"/>
            <a:ext cx="2126291" cy="1898198"/>
          </a:xfrm>
          <a:custGeom>
            <a:avLst/>
            <a:gdLst/>
            <a:ahLst/>
            <a:cxnLst/>
            <a:rect l="l" t="t" r="r" b="b"/>
            <a:pathLst>
              <a:path w="2126291" h="1898198">
                <a:moveTo>
                  <a:pt x="0" y="0"/>
                </a:moveTo>
                <a:lnTo>
                  <a:pt x="2126291" y="0"/>
                </a:lnTo>
                <a:lnTo>
                  <a:pt x="2126291" y="1898198"/>
                </a:lnTo>
                <a:lnTo>
                  <a:pt x="0" y="18981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9" name="Freeform 19"/>
          <p:cNvSpPr/>
          <p:nvPr/>
        </p:nvSpPr>
        <p:spPr>
          <a:xfrm>
            <a:off x="5615165" y="5475313"/>
            <a:ext cx="1179249" cy="806178"/>
          </a:xfrm>
          <a:custGeom>
            <a:avLst/>
            <a:gdLst/>
            <a:ahLst/>
            <a:cxnLst/>
            <a:rect l="l" t="t" r="r" b="b"/>
            <a:pathLst>
              <a:path w="1179249" h="806178">
                <a:moveTo>
                  <a:pt x="0" y="0"/>
                </a:moveTo>
                <a:lnTo>
                  <a:pt x="1179249" y="0"/>
                </a:lnTo>
                <a:lnTo>
                  <a:pt x="1179249" y="806177"/>
                </a:lnTo>
                <a:lnTo>
                  <a:pt x="0" y="80617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0" name="Freeform 20"/>
          <p:cNvSpPr/>
          <p:nvPr/>
        </p:nvSpPr>
        <p:spPr>
          <a:xfrm rot="-5777971">
            <a:off x="4756884" y="3225678"/>
            <a:ext cx="1482004" cy="3001528"/>
          </a:xfrm>
          <a:custGeom>
            <a:avLst/>
            <a:gdLst/>
            <a:ahLst/>
            <a:cxnLst/>
            <a:rect l="l" t="t" r="r" b="b"/>
            <a:pathLst>
              <a:path w="1482004" h="3001528">
                <a:moveTo>
                  <a:pt x="0" y="0"/>
                </a:moveTo>
                <a:lnTo>
                  <a:pt x="1482005" y="0"/>
                </a:lnTo>
                <a:lnTo>
                  <a:pt x="1482005" y="3001528"/>
                </a:lnTo>
                <a:lnTo>
                  <a:pt x="0" y="300152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1" name="Freeform 21"/>
          <p:cNvSpPr/>
          <p:nvPr/>
        </p:nvSpPr>
        <p:spPr>
          <a:xfrm>
            <a:off x="4172357" y="5321679"/>
            <a:ext cx="1325530" cy="1113445"/>
          </a:xfrm>
          <a:custGeom>
            <a:avLst/>
            <a:gdLst/>
            <a:ahLst/>
            <a:cxnLst/>
            <a:rect l="l" t="t" r="r" b="b"/>
            <a:pathLst>
              <a:path w="1325530" h="1113445">
                <a:moveTo>
                  <a:pt x="0" y="0"/>
                </a:moveTo>
                <a:lnTo>
                  <a:pt x="1325529" y="0"/>
                </a:lnTo>
                <a:lnTo>
                  <a:pt x="1325529" y="1113445"/>
                </a:lnTo>
                <a:lnTo>
                  <a:pt x="0" y="111344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2" name="TextBox 18">
            <a:extLst>
              <a:ext uri="{FF2B5EF4-FFF2-40B4-BE49-F238E27FC236}">
                <a16:creationId xmlns:a16="http://schemas.microsoft.com/office/drawing/2014/main" id="{50A884EB-2534-32AD-7D27-DDE9DBF6A73D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890">
            <a:off x="716570" y="7163517"/>
            <a:ext cx="9273165" cy="0"/>
          </a:xfrm>
          <a:prstGeom prst="line">
            <a:avLst/>
          </a:prstGeom>
          <a:ln w="9525" cap="rnd">
            <a:solidFill>
              <a:srgbClr val="D8D8D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3" name="Group 3"/>
          <p:cNvGrpSpPr/>
          <p:nvPr/>
        </p:nvGrpSpPr>
        <p:grpSpPr>
          <a:xfrm>
            <a:off x="452284" y="1458308"/>
            <a:ext cx="9801732" cy="1351076"/>
            <a:chOff x="0" y="0"/>
            <a:chExt cx="13057437" cy="1799844"/>
          </a:xfrm>
        </p:grpSpPr>
        <p:sp>
          <p:nvSpPr>
            <p:cNvPr id="4" name="Freeform 4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3057437" cy="185699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771"/>
                </a:lnSpc>
              </a:pP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3.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시계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위에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붙이고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안전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수칙을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써요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.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47675" y="1200235"/>
            <a:ext cx="411091" cy="261841"/>
            <a:chOff x="0" y="0"/>
            <a:chExt cx="547637" cy="34881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9" name="Freeform 9" descr="삼각형, 디자인이(가) 표시된 사진  자동 생성된 설명"/>
          <p:cNvSpPr/>
          <p:nvPr/>
        </p:nvSpPr>
        <p:spPr>
          <a:xfrm>
            <a:off x="511421" y="1257979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291770" y="4238992"/>
            <a:ext cx="8484674" cy="1048092"/>
            <a:chOff x="0" y="0"/>
            <a:chExt cx="3736900" cy="461611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736901" cy="461610"/>
            </a:xfrm>
            <a:custGeom>
              <a:avLst/>
              <a:gdLst/>
              <a:ahLst/>
              <a:cxnLst/>
              <a:rect l="l" t="t" r="r" b="b"/>
              <a:pathLst>
                <a:path w="3736901" h="461610">
                  <a:moveTo>
                    <a:pt x="28286" y="0"/>
                  </a:moveTo>
                  <a:lnTo>
                    <a:pt x="3708614" y="0"/>
                  </a:lnTo>
                  <a:cubicBezTo>
                    <a:pt x="3716116" y="0"/>
                    <a:pt x="3723311" y="2980"/>
                    <a:pt x="3728616" y="8285"/>
                  </a:cubicBezTo>
                  <a:cubicBezTo>
                    <a:pt x="3733921" y="13590"/>
                    <a:pt x="3736901" y="20784"/>
                    <a:pt x="3736901" y="28286"/>
                  </a:cubicBezTo>
                  <a:lnTo>
                    <a:pt x="3736901" y="433324"/>
                  </a:lnTo>
                  <a:cubicBezTo>
                    <a:pt x="3736901" y="440826"/>
                    <a:pt x="3733921" y="448021"/>
                    <a:pt x="3728616" y="453326"/>
                  </a:cubicBezTo>
                  <a:cubicBezTo>
                    <a:pt x="3723311" y="458630"/>
                    <a:pt x="3716116" y="461610"/>
                    <a:pt x="3708614" y="461610"/>
                  </a:cubicBezTo>
                  <a:lnTo>
                    <a:pt x="28286" y="461610"/>
                  </a:lnTo>
                  <a:cubicBezTo>
                    <a:pt x="20784" y="461610"/>
                    <a:pt x="13590" y="458630"/>
                    <a:pt x="8285" y="453326"/>
                  </a:cubicBezTo>
                  <a:cubicBezTo>
                    <a:pt x="2980" y="448021"/>
                    <a:pt x="0" y="440826"/>
                    <a:pt x="0" y="433324"/>
                  </a:cubicBezTo>
                  <a:lnTo>
                    <a:pt x="0" y="28286"/>
                  </a:lnTo>
                  <a:cubicBezTo>
                    <a:pt x="0" y="20784"/>
                    <a:pt x="2980" y="13590"/>
                    <a:pt x="8285" y="8285"/>
                  </a:cubicBezTo>
                  <a:cubicBezTo>
                    <a:pt x="13590" y="2980"/>
                    <a:pt x="20784" y="0"/>
                    <a:pt x="28286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3736900" cy="509236"/>
            </a:xfrm>
            <a:prstGeom prst="rect">
              <a:avLst/>
            </a:prstGeom>
          </p:spPr>
          <p:txBody>
            <a:bodyPr lIns="30560" tIns="30560" rIns="30560" bIns="30560" rtlCol="0" anchor="ctr"/>
            <a:lstStyle/>
            <a:p>
              <a:pPr algn="ctr">
                <a:lnSpc>
                  <a:spcPts val="1600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4022107" y="3251038"/>
            <a:ext cx="3024000" cy="3024000"/>
            <a:chOff x="0" y="0"/>
            <a:chExt cx="4032000" cy="4032000"/>
          </a:xfrm>
        </p:grpSpPr>
        <p:grpSp>
          <p:nvGrpSpPr>
            <p:cNvPr id="21" name="Group 21"/>
            <p:cNvGrpSpPr/>
            <p:nvPr/>
          </p:nvGrpSpPr>
          <p:grpSpPr>
            <a:xfrm>
              <a:off x="0" y="0"/>
              <a:ext cx="4032000" cy="4032000"/>
              <a:chOff x="0" y="0"/>
              <a:chExt cx="812800" cy="8128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486"/>
                  </a:lnSpc>
                </a:pPr>
                <a:endParaRPr/>
              </a:p>
            </p:txBody>
          </p:sp>
        </p:grpSp>
        <p:sp>
          <p:nvSpPr>
            <p:cNvPr id="24" name="Freeform 24"/>
            <p:cNvSpPr/>
            <p:nvPr/>
          </p:nvSpPr>
          <p:spPr>
            <a:xfrm>
              <a:off x="7331" y="0"/>
              <a:ext cx="4024669" cy="4032000"/>
            </a:xfrm>
            <a:custGeom>
              <a:avLst/>
              <a:gdLst/>
              <a:ahLst/>
              <a:cxnLst/>
              <a:rect l="l" t="t" r="r" b="b"/>
              <a:pathLst>
                <a:path w="4024669" h="4032000">
                  <a:moveTo>
                    <a:pt x="0" y="0"/>
                  </a:moveTo>
                  <a:lnTo>
                    <a:pt x="4024669" y="0"/>
                  </a:lnTo>
                  <a:lnTo>
                    <a:pt x="4024669" y="4032000"/>
                  </a:lnTo>
                  <a:lnTo>
                    <a:pt x="0" y="4032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42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25" name="Freeform 25"/>
          <p:cNvSpPr/>
          <p:nvPr/>
        </p:nvSpPr>
        <p:spPr>
          <a:xfrm>
            <a:off x="4628897" y="3780000"/>
            <a:ext cx="1719297" cy="1534863"/>
          </a:xfrm>
          <a:custGeom>
            <a:avLst/>
            <a:gdLst/>
            <a:ahLst/>
            <a:cxnLst/>
            <a:rect l="l" t="t" r="r" b="b"/>
            <a:pathLst>
              <a:path w="1719297" h="1534863">
                <a:moveTo>
                  <a:pt x="0" y="0"/>
                </a:moveTo>
                <a:lnTo>
                  <a:pt x="1719296" y="0"/>
                </a:lnTo>
                <a:lnTo>
                  <a:pt x="1719296" y="1534863"/>
                </a:lnTo>
                <a:lnTo>
                  <a:pt x="0" y="153486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6" name="Freeform 26"/>
          <p:cNvSpPr/>
          <p:nvPr/>
        </p:nvSpPr>
        <p:spPr>
          <a:xfrm rot="550915">
            <a:off x="6301154" y="4156130"/>
            <a:ext cx="1765774" cy="1903800"/>
          </a:xfrm>
          <a:custGeom>
            <a:avLst/>
            <a:gdLst/>
            <a:ahLst/>
            <a:cxnLst/>
            <a:rect l="l" t="t" r="r" b="b"/>
            <a:pathLst>
              <a:path w="1765774" h="1903800">
                <a:moveTo>
                  <a:pt x="0" y="0"/>
                </a:moveTo>
                <a:lnTo>
                  <a:pt x="1765775" y="0"/>
                </a:lnTo>
                <a:lnTo>
                  <a:pt x="1765775" y="1903800"/>
                </a:lnTo>
                <a:lnTo>
                  <a:pt x="0" y="19038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7" name="TextBox 27"/>
          <p:cNvSpPr txBox="1"/>
          <p:nvPr/>
        </p:nvSpPr>
        <p:spPr>
          <a:xfrm>
            <a:off x="4907642" y="5378969"/>
            <a:ext cx="1252931" cy="5860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68"/>
              </a:lnSpc>
            </a:pPr>
            <a:r>
              <a:rPr lang="en-US" sz="1691" b="1">
                <a:solidFill>
                  <a:srgbClr val="000000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구명조끼 입고 물놀이하기</a:t>
            </a:r>
          </a:p>
        </p:txBody>
      </p:sp>
      <p:sp>
        <p:nvSpPr>
          <p:cNvPr id="28" name="Freeform 28"/>
          <p:cNvSpPr/>
          <p:nvPr/>
        </p:nvSpPr>
        <p:spPr>
          <a:xfrm>
            <a:off x="4432168" y="5314863"/>
            <a:ext cx="475474" cy="421011"/>
          </a:xfrm>
          <a:custGeom>
            <a:avLst/>
            <a:gdLst/>
            <a:ahLst/>
            <a:cxnLst/>
            <a:rect l="l" t="t" r="r" b="b"/>
            <a:pathLst>
              <a:path w="475474" h="421011">
                <a:moveTo>
                  <a:pt x="0" y="0"/>
                </a:moveTo>
                <a:lnTo>
                  <a:pt x="475474" y="0"/>
                </a:lnTo>
                <a:lnTo>
                  <a:pt x="475474" y="421011"/>
                </a:lnTo>
                <a:lnTo>
                  <a:pt x="0" y="42101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9" name="TextBox 18">
            <a:extLst>
              <a:ext uri="{FF2B5EF4-FFF2-40B4-BE49-F238E27FC236}">
                <a16:creationId xmlns:a16="http://schemas.microsoft.com/office/drawing/2014/main" id="{52A490EF-8EC4-E4C9-8610-2BB234158A5D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890">
            <a:off x="711596" y="7156630"/>
            <a:ext cx="9279935" cy="9522"/>
            <a:chOff x="0" y="0"/>
            <a:chExt cx="12373246" cy="1269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373229" cy="12700"/>
            </a:xfrm>
            <a:custGeom>
              <a:avLst/>
              <a:gdLst/>
              <a:ahLst/>
              <a:cxnLst/>
              <a:rect l="l" t="t" r="r" b="b"/>
              <a:pathLst>
                <a:path w="12373229" h="12700">
                  <a:moveTo>
                    <a:pt x="6350" y="0"/>
                  </a:moveTo>
                  <a:lnTo>
                    <a:pt x="12366879" y="0"/>
                  </a:lnTo>
                  <a:cubicBezTo>
                    <a:pt x="12370436" y="0"/>
                    <a:pt x="12373229" y="2794"/>
                    <a:pt x="12373229" y="6350"/>
                  </a:cubicBezTo>
                  <a:cubicBezTo>
                    <a:pt x="12373229" y="9906"/>
                    <a:pt x="12370436" y="12700"/>
                    <a:pt x="12366879" y="12700"/>
                  </a:cubicBezTo>
                  <a:lnTo>
                    <a:pt x="6350" y="12700"/>
                  </a:lnTo>
                  <a:cubicBezTo>
                    <a:pt x="2794" y="12700"/>
                    <a:pt x="0" y="9906"/>
                    <a:pt x="0" y="6350"/>
                  </a:cubicBezTo>
                  <a:cubicBezTo>
                    <a:pt x="0" y="2794"/>
                    <a:pt x="2794" y="0"/>
                    <a:pt x="6350" y="0"/>
                  </a:cubicBezTo>
                  <a:close/>
                </a:path>
              </a:pathLst>
            </a:custGeom>
            <a:solidFill>
              <a:srgbClr val="D8D8D8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464825" y="1542328"/>
            <a:ext cx="9773428" cy="1325324"/>
            <a:chOff x="0" y="0"/>
            <a:chExt cx="13031237" cy="176709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031215" cy="1767078"/>
            </a:xfrm>
            <a:custGeom>
              <a:avLst/>
              <a:gdLst/>
              <a:ahLst/>
              <a:cxnLst/>
              <a:rect l="l" t="t" r="r" b="b"/>
              <a:pathLst>
                <a:path w="13031215" h="1767078">
                  <a:moveTo>
                    <a:pt x="0" y="0"/>
                  </a:moveTo>
                  <a:lnTo>
                    <a:pt x="13031215" y="0"/>
                  </a:lnTo>
                  <a:lnTo>
                    <a:pt x="13031215" y="1767078"/>
                  </a:lnTo>
                  <a:lnTo>
                    <a:pt x="0" y="17670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452150" y="1529652"/>
            <a:ext cx="9798778" cy="1350675"/>
            <a:chOff x="0" y="0"/>
            <a:chExt cx="13065038" cy="18009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064998" cy="1800860"/>
            </a:xfrm>
            <a:custGeom>
              <a:avLst/>
              <a:gdLst/>
              <a:ahLst/>
              <a:cxnLst/>
              <a:rect l="l" t="t" r="r" b="b"/>
              <a:pathLst>
                <a:path w="13064998" h="1800860">
                  <a:moveTo>
                    <a:pt x="16891" y="0"/>
                  </a:moveTo>
                  <a:lnTo>
                    <a:pt x="13048107" y="0"/>
                  </a:lnTo>
                  <a:cubicBezTo>
                    <a:pt x="13057505" y="0"/>
                    <a:pt x="13064998" y="7620"/>
                    <a:pt x="13064998" y="16891"/>
                  </a:cubicBezTo>
                  <a:lnTo>
                    <a:pt x="13064998" y="1783969"/>
                  </a:lnTo>
                  <a:cubicBezTo>
                    <a:pt x="13064998" y="1793367"/>
                    <a:pt x="13057378" y="1800860"/>
                    <a:pt x="13048107" y="1800860"/>
                  </a:cubicBezTo>
                  <a:lnTo>
                    <a:pt x="16891" y="1800860"/>
                  </a:lnTo>
                  <a:cubicBezTo>
                    <a:pt x="7493" y="1800860"/>
                    <a:pt x="0" y="1793240"/>
                    <a:pt x="0" y="178396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3969"/>
                  </a:lnTo>
                  <a:lnTo>
                    <a:pt x="16891" y="1783969"/>
                  </a:lnTo>
                  <a:lnTo>
                    <a:pt x="16891" y="1767078"/>
                  </a:lnTo>
                  <a:lnTo>
                    <a:pt x="13048107" y="1767078"/>
                  </a:lnTo>
                  <a:lnTo>
                    <a:pt x="13048107" y="1783969"/>
                  </a:lnTo>
                  <a:lnTo>
                    <a:pt x="13031217" y="1783969"/>
                  </a:lnTo>
                  <a:lnTo>
                    <a:pt x="13031217" y="16891"/>
                  </a:lnTo>
                  <a:lnTo>
                    <a:pt x="13048107" y="16891"/>
                  </a:lnTo>
                  <a:lnTo>
                    <a:pt x="13048107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47542" y="1271655"/>
            <a:ext cx="410959" cy="261805"/>
            <a:chOff x="0" y="0"/>
            <a:chExt cx="547946" cy="34907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47878" cy="348996"/>
            </a:xfrm>
            <a:custGeom>
              <a:avLst/>
              <a:gdLst/>
              <a:ahLst/>
              <a:cxnLst/>
              <a:rect l="l" t="t" r="r" b="b"/>
              <a:pathLst>
                <a:path w="547878" h="348996">
                  <a:moveTo>
                    <a:pt x="58166" y="0"/>
                  </a:moveTo>
                  <a:lnTo>
                    <a:pt x="489712" y="0"/>
                  </a:lnTo>
                  <a:cubicBezTo>
                    <a:pt x="521843" y="0"/>
                    <a:pt x="547878" y="26035"/>
                    <a:pt x="547878" y="58166"/>
                  </a:cubicBezTo>
                  <a:lnTo>
                    <a:pt x="547878" y="348996"/>
                  </a:lnTo>
                  <a:lnTo>
                    <a:pt x="0" y="348996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11269" y="1329382"/>
            <a:ext cx="283511" cy="146310"/>
            <a:chOff x="0" y="0"/>
            <a:chExt cx="378014" cy="195079"/>
          </a:xfrm>
        </p:grpSpPr>
        <p:sp>
          <p:nvSpPr>
            <p:cNvPr id="11" name="Freeform 11" descr="삼각형, 디자인이(가) 표시된 사진  자동 생성된 설명"/>
            <p:cNvSpPr/>
            <p:nvPr/>
          </p:nvSpPr>
          <p:spPr>
            <a:xfrm>
              <a:off x="0" y="0"/>
              <a:ext cx="378079" cy="195072"/>
            </a:xfrm>
            <a:custGeom>
              <a:avLst/>
              <a:gdLst/>
              <a:ahLst/>
              <a:cxnLst/>
              <a:rect l="l" t="t" r="r" b="b"/>
              <a:pathLst>
                <a:path w="378079" h="195072">
                  <a:moveTo>
                    <a:pt x="0" y="0"/>
                  </a:moveTo>
                  <a:lnTo>
                    <a:pt x="378079" y="0"/>
                  </a:lnTo>
                  <a:lnTo>
                    <a:pt x="378079" y="195072"/>
                  </a:lnTo>
                  <a:lnTo>
                    <a:pt x="0" y="1950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" r="14" b="-3"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2519" y="0"/>
            <a:ext cx="10694940" cy="601475"/>
            <a:chOff x="0" y="0"/>
            <a:chExt cx="14259920" cy="80196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259940" cy="802005"/>
            </a:xfrm>
            <a:custGeom>
              <a:avLst/>
              <a:gdLst/>
              <a:ahLst/>
              <a:cxnLst/>
              <a:rect l="l" t="t" r="r" b="b"/>
              <a:pathLst>
                <a:path w="14259940" h="802005">
                  <a:moveTo>
                    <a:pt x="0" y="0"/>
                  </a:moveTo>
                  <a:lnTo>
                    <a:pt x="14259940" y="0"/>
                  </a:lnTo>
                  <a:lnTo>
                    <a:pt x="14259940" y="802005"/>
                  </a:lnTo>
                  <a:lnTo>
                    <a:pt x="0" y="802005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7527" y="0"/>
            <a:ext cx="63760" cy="502453"/>
            <a:chOff x="0" y="0"/>
            <a:chExt cx="85013" cy="669937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4963" cy="669925"/>
            </a:xfrm>
            <a:custGeom>
              <a:avLst/>
              <a:gdLst/>
              <a:ahLst/>
              <a:cxnLst/>
              <a:rect l="l" t="t" r="r" b="b"/>
              <a:pathLst>
                <a:path w="84963" h="669925">
                  <a:moveTo>
                    <a:pt x="0" y="0"/>
                  </a:moveTo>
                  <a:lnTo>
                    <a:pt x="84963" y="0"/>
                  </a:lnTo>
                  <a:lnTo>
                    <a:pt x="84963" y="669925"/>
                  </a:lnTo>
                  <a:lnTo>
                    <a:pt x="0" y="66992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610760" y="-87879"/>
            <a:ext cx="6585970" cy="978940"/>
            <a:chOff x="-56353" y="0"/>
            <a:chExt cx="8781293" cy="1305253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724940" cy="1036312"/>
            </a:xfrm>
            <a:custGeom>
              <a:avLst/>
              <a:gdLst/>
              <a:ahLst/>
              <a:cxnLst/>
              <a:rect l="l" t="t" r="r" b="b"/>
              <a:pathLst>
                <a:path w="8724940" h="1036312">
                  <a:moveTo>
                    <a:pt x="0" y="0"/>
                  </a:moveTo>
                  <a:lnTo>
                    <a:pt x="8724940" y="0"/>
                  </a:lnTo>
                  <a:lnTo>
                    <a:pt x="8724940" y="1036312"/>
                  </a:lnTo>
                  <a:lnTo>
                    <a:pt x="0" y="103631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ko-KR" altLang="en-US" dirty="0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-56353" y="268941"/>
              <a:ext cx="8724940" cy="1036312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2401"/>
                </a:lnSpc>
              </a:pPr>
              <a:r>
                <a:rPr lang="ko-KR" altLang="en-US" sz="2000" b="1" dirty="0">
                  <a:solidFill>
                    <a:srgbClr val="4F6228"/>
                  </a:solidFill>
                  <a:latin typeface="Noto Sans KR Bold"/>
                  <a:ea typeface="Noto Sans KR Bold"/>
                  <a:cs typeface="Noto Sans KR Bold"/>
                  <a:sym typeface="Noto Sans KR Bold"/>
                </a:rPr>
                <a:t>초등 </a:t>
              </a:r>
              <a:r>
                <a:rPr lang="en-US" altLang="ko-KR" sz="2000" b="1" dirty="0">
                  <a:solidFill>
                    <a:srgbClr val="4F6228"/>
                  </a:solidFill>
                  <a:latin typeface="Noto Sans KR Bold"/>
                  <a:ea typeface="Noto Sans KR Bold"/>
                  <a:cs typeface="Noto Sans KR Bold"/>
                  <a:sym typeface="Noto Sans KR Bold"/>
                </a:rPr>
                <a:t>1-3</a:t>
              </a:r>
              <a:r>
                <a:rPr lang="ko-KR" altLang="en-US" sz="2000" b="1" dirty="0">
                  <a:solidFill>
                    <a:srgbClr val="4F6228"/>
                  </a:solidFill>
                  <a:latin typeface="Noto Sans KR Bold"/>
                  <a:ea typeface="Noto Sans KR Bold"/>
                  <a:cs typeface="Noto Sans KR Bold"/>
                  <a:sym typeface="Noto Sans KR Bold"/>
                </a:rPr>
                <a:t>학년</a:t>
              </a:r>
              <a:r>
                <a:rPr lang="en-US" altLang="ko-KR" sz="2000" b="1" dirty="0">
                  <a:solidFill>
                    <a:srgbClr val="4F6228"/>
                  </a:solidFill>
                  <a:latin typeface="Noto Sans KR Bold"/>
                  <a:ea typeface="Noto Sans KR Bold"/>
                  <a:cs typeface="Noto Sans KR Bold"/>
                  <a:sym typeface="Noto Sans KR Bold"/>
                </a:rPr>
                <a:t>_</a:t>
              </a:r>
              <a:r>
                <a:rPr lang="ko-KR" altLang="en-US" sz="2000" b="1" dirty="0">
                  <a:solidFill>
                    <a:srgbClr val="4F6228"/>
                  </a:solidFill>
                  <a:latin typeface="Noto Sans KR Bold"/>
                  <a:ea typeface="Noto Sans KR Bold"/>
                  <a:cs typeface="Noto Sans KR Bold"/>
                  <a:sym typeface="Noto Sans KR Bold"/>
                </a:rPr>
                <a:t>물놀이 안전</a:t>
              </a:r>
              <a:endParaRPr 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endParaRPr>
            </a:p>
          </p:txBody>
        </p:sp>
      </p:grpSp>
      <p:sp>
        <p:nvSpPr>
          <p:cNvPr id="19" name="Freeform 19"/>
          <p:cNvSpPr/>
          <p:nvPr/>
        </p:nvSpPr>
        <p:spPr>
          <a:xfrm>
            <a:off x="662864" y="3105415"/>
            <a:ext cx="4623231" cy="3698585"/>
          </a:xfrm>
          <a:custGeom>
            <a:avLst/>
            <a:gdLst/>
            <a:ahLst/>
            <a:cxnLst/>
            <a:rect l="l" t="t" r="r" b="b"/>
            <a:pathLst>
              <a:path w="4623231" h="3698585">
                <a:moveTo>
                  <a:pt x="0" y="0"/>
                </a:moveTo>
                <a:lnTo>
                  <a:pt x="4623231" y="0"/>
                </a:lnTo>
                <a:lnTo>
                  <a:pt x="4623231" y="3698585"/>
                </a:lnTo>
                <a:lnTo>
                  <a:pt x="0" y="369858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0" name="Freeform 20"/>
          <p:cNvSpPr/>
          <p:nvPr/>
        </p:nvSpPr>
        <p:spPr>
          <a:xfrm>
            <a:off x="5286095" y="3105415"/>
            <a:ext cx="4931447" cy="3698585"/>
          </a:xfrm>
          <a:custGeom>
            <a:avLst/>
            <a:gdLst/>
            <a:ahLst/>
            <a:cxnLst/>
            <a:rect l="l" t="t" r="r" b="b"/>
            <a:pathLst>
              <a:path w="4931447" h="3698585">
                <a:moveTo>
                  <a:pt x="0" y="0"/>
                </a:moveTo>
                <a:lnTo>
                  <a:pt x="4931447" y="0"/>
                </a:lnTo>
                <a:lnTo>
                  <a:pt x="4931447" y="3698585"/>
                </a:lnTo>
                <a:lnTo>
                  <a:pt x="0" y="36985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21" name="Group 21"/>
          <p:cNvGrpSpPr/>
          <p:nvPr/>
        </p:nvGrpSpPr>
        <p:grpSpPr>
          <a:xfrm>
            <a:off x="6857727" y="5586554"/>
            <a:ext cx="1788184" cy="945580"/>
            <a:chOff x="0" y="0"/>
            <a:chExt cx="640845" cy="338875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40845" cy="338875"/>
            </a:xfrm>
            <a:custGeom>
              <a:avLst/>
              <a:gdLst/>
              <a:ahLst/>
              <a:cxnLst/>
              <a:rect l="l" t="t" r="r" b="b"/>
              <a:pathLst>
                <a:path w="640845" h="338875">
                  <a:moveTo>
                    <a:pt x="160191" y="0"/>
                  </a:moveTo>
                  <a:lnTo>
                    <a:pt x="480654" y="0"/>
                  </a:lnTo>
                  <a:cubicBezTo>
                    <a:pt x="569125" y="0"/>
                    <a:pt x="640845" y="71720"/>
                    <a:pt x="640845" y="160191"/>
                  </a:cubicBezTo>
                  <a:lnTo>
                    <a:pt x="640845" y="178683"/>
                  </a:lnTo>
                  <a:cubicBezTo>
                    <a:pt x="640845" y="267155"/>
                    <a:pt x="569125" y="338875"/>
                    <a:pt x="480654" y="338875"/>
                  </a:cubicBezTo>
                  <a:lnTo>
                    <a:pt x="160191" y="338875"/>
                  </a:lnTo>
                  <a:cubicBezTo>
                    <a:pt x="71720" y="338875"/>
                    <a:pt x="0" y="267155"/>
                    <a:pt x="0" y="178683"/>
                  </a:cubicBezTo>
                  <a:lnTo>
                    <a:pt x="0" y="160191"/>
                  </a:lnTo>
                  <a:cubicBezTo>
                    <a:pt x="0" y="71720"/>
                    <a:pt x="71720" y="0"/>
                    <a:pt x="160191" y="0"/>
                  </a:cubicBezTo>
                  <a:close/>
                </a:path>
              </a:pathLst>
            </a:custGeom>
            <a:solidFill>
              <a:srgbClr val="000000">
                <a:alpha val="46667"/>
              </a:srgbClr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47625"/>
              <a:ext cx="640845" cy="386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86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2080388" y="5586554"/>
            <a:ext cx="1788184" cy="945580"/>
            <a:chOff x="0" y="0"/>
            <a:chExt cx="640845" cy="338875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40845" cy="338875"/>
            </a:xfrm>
            <a:custGeom>
              <a:avLst/>
              <a:gdLst/>
              <a:ahLst/>
              <a:cxnLst/>
              <a:rect l="l" t="t" r="r" b="b"/>
              <a:pathLst>
                <a:path w="640845" h="338875">
                  <a:moveTo>
                    <a:pt x="160191" y="0"/>
                  </a:moveTo>
                  <a:lnTo>
                    <a:pt x="480654" y="0"/>
                  </a:lnTo>
                  <a:cubicBezTo>
                    <a:pt x="569125" y="0"/>
                    <a:pt x="640845" y="71720"/>
                    <a:pt x="640845" y="160191"/>
                  </a:cubicBezTo>
                  <a:lnTo>
                    <a:pt x="640845" y="178683"/>
                  </a:lnTo>
                  <a:cubicBezTo>
                    <a:pt x="640845" y="267155"/>
                    <a:pt x="569125" y="338875"/>
                    <a:pt x="480654" y="338875"/>
                  </a:cubicBezTo>
                  <a:lnTo>
                    <a:pt x="160191" y="338875"/>
                  </a:lnTo>
                  <a:cubicBezTo>
                    <a:pt x="71720" y="338875"/>
                    <a:pt x="0" y="267155"/>
                    <a:pt x="0" y="178683"/>
                  </a:cubicBezTo>
                  <a:lnTo>
                    <a:pt x="0" y="160191"/>
                  </a:lnTo>
                  <a:cubicBezTo>
                    <a:pt x="0" y="71720"/>
                    <a:pt x="71720" y="0"/>
                    <a:pt x="160191" y="0"/>
                  </a:cubicBezTo>
                  <a:close/>
                </a:path>
              </a:pathLst>
            </a:custGeom>
            <a:solidFill>
              <a:srgbClr val="000000">
                <a:alpha val="46667"/>
              </a:srgbClr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47625"/>
              <a:ext cx="640845" cy="386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86"/>
                </a:lnSpc>
              </a:pPr>
              <a:endParaRPr/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580658" y="1905883"/>
            <a:ext cx="9410874" cy="5076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02"/>
              </a:lnSpc>
            </a:pPr>
            <a:r>
              <a:rPr lang="en-US" sz="3073" b="1" dirty="0" err="1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다음</a:t>
            </a:r>
            <a:r>
              <a:rPr lang="en-US" sz="3073" b="1" dirty="0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 </a:t>
            </a:r>
            <a:r>
              <a:rPr lang="en-US" sz="3073" b="1" dirty="0" err="1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장소들의</a:t>
            </a:r>
            <a:r>
              <a:rPr lang="en-US" sz="3073" b="1" dirty="0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 </a:t>
            </a:r>
            <a:r>
              <a:rPr lang="en-US" sz="3073" b="1" dirty="0" err="1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공통점은</a:t>
            </a:r>
            <a:r>
              <a:rPr lang="en-US" sz="3073" b="1" dirty="0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 </a:t>
            </a:r>
            <a:r>
              <a:rPr lang="en-US" sz="3073" b="1" dirty="0" err="1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무엇일까요</a:t>
            </a:r>
            <a:r>
              <a:rPr lang="en-US" sz="3073" b="1" dirty="0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?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2240558" y="5547673"/>
            <a:ext cx="1467842" cy="9185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584"/>
              </a:lnSpc>
            </a:pPr>
            <a:r>
              <a:rPr lang="en-US" sz="5417" b="1" dirty="0" err="1">
                <a:solidFill>
                  <a:srgbClr val="FFFFFF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바다</a:t>
            </a:r>
            <a:endParaRPr lang="en-US" sz="5417" b="1" dirty="0">
              <a:solidFill>
                <a:srgbClr val="FFFFFF"/>
              </a:solidFill>
              <a:latin typeface="Noto Sans KR Semi-Bold"/>
              <a:ea typeface="Noto Sans KR Semi-Bold"/>
              <a:cs typeface="Noto Sans KR Semi-Bold"/>
              <a:sym typeface="Noto Sans KR Semi-Bold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6956536" y="5547673"/>
            <a:ext cx="1590564" cy="9185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584"/>
              </a:lnSpc>
            </a:pPr>
            <a:r>
              <a:rPr lang="en-US" sz="5417" b="1" dirty="0" err="1">
                <a:solidFill>
                  <a:srgbClr val="FFFFFF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계곡</a:t>
            </a:r>
            <a:endParaRPr lang="en-US" sz="5417" b="1" dirty="0">
              <a:solidFill>
                <a:srgbClr val="FFFFFF"/>
              </a:solidFill>
              <a:latin typeface="Noto Sans KR Semi-Bold"/>
              <a:ea typeface="Noto Sans KR Semi-Bold"/>
              <a:cs typeface="Noto Sans KR Semi-Bold"/>
              <a:sym typeface="Noto Sans KR Semi-Bold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890">
            <a:off x="716570" y="7163517"/>
            <a:ext cx="9273165" cy="0"/>
          </a:xfrm>
          <a:prstGeom prst="line">
            <a:avLst/>
          </a:prstGeom>
          <a:ln w="9525" cap="rnd">
            <a:solidFill>
              <a:srgbClr val="D8D8D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3" name="Group 3"/>
          <p:cNvGrpSpPr/>
          <p:nvPr/>
        </p:nvGrpSpPr>
        <p:grpSpPr>
          <a:xfrm>
            <a:off x="452284" y="1458308"/>
            <a:ext cx="9801732" cy="1351076"/>
            <a:chOff x="0" y="0"/>
            <a:chExt cx="13057437" cy="1799844"/>
          </a:xfrm>
        </p:grpSpPr>
        <p:sp>
          <p:nvSpPr>
            <p:cNvPr id="4" name="Freeform 4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3057437" cy="185699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771"/>
                </a:lnSpc>
              </a:pP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4.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시계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줄을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예쁘게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꾸며요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.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47675" y="1200235"/>
            <a:ext cx="411091" cy="261841"/>
            <a:chOff x="0" y="0"/>
            <a:chExt cx="547637" cy="34881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9" name="Freeform 9" descr="삼각형, 디자인이(가) 표시된 사진  자동 생성된 설명"/>
          <p:cNvSpPr/>
          <p:nvPr/>
        </p:nvSpPr>
        <p:spPr>
          <a:xfrm>
            <a:off x="511421" y="1257979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256662" y="3344661"/>
            <a:ext cx="8484674" cy="3024000"/>
            <a:chOff x="0" y="0"/>
            <a:chExt cx="11312899" cy="4032000"/>
          </a:xfrm>
        </p:grpSpPr>
        <p:grpSp>
          <p:nvGrpSpPr>
            <p:cNvPr id="18" name="Group 18"/>
            <p:cNvGrpSpPr/>
            <p:nvPr/>
          </p:nvGrpSpPr>
          <p:grpSpPr>
            <a:xfrm>
              <a:off x="0" y="1317272"/>
              <a:ext cx="11312899" cy="1397456"/>
              <a:chOff x="0" y="0"/>
              <a:chExt cx="3736900" cy="461611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3736901" cy="461610"/>
              </a:xfrm>
              <a:custGeom>
                <a:avLst/>
                <a:gdLst/>
                <a:ahLst/>
                <a:cxnLst/>
                <a:rect l="l" t="t" r="r" b="b"/>
                <a:pathLst>
                  <a:path w="3736901" h="461610">
                    <a:moveTo>
                      <a:pt x="28286" y="0"/>
                    </a:moveTo>
                    <a:lnTo>
                      <a:pt x="3708614" y="0"/>
                    </a:lnTo>
                    <a:cubicBezTo>
                      <a:pt x="3716116" y="0"/>
                      <a:pt x="3723311" y="2980"/>
                      <a:pt x="3728616" y="8285"/>
                    </a:cubicBezTo>
                    <a:cubicBezTo>
                      <a:pt x="3733921" y="13590"/>
                      <a:pt x="3736901" y="20784"/>
                      <a:pt x="3736901" y="28286"/>
                    </a:cubicBezTo>
                    <a:lnTo>
                      <a:pt x="3736901" y="433324"/>
                    </a:lnTo>
                    <a:cubicBezTo>
                      <a:pt x="3736901" y="440826"/>
                      <a:pt x="3733921" y="448021"/>
                      <a:pt x="3728616" y="453326"/>
                    </a:cubicBezTo>
                    <a:cubicBezTo>
                      <a:pt x="3723311" y="458630"/>
                      <a:pt x="3716116" y="461610"/>
                      <a:pt x="3708614" y="461610"/>
                    </a:cubicBezTo>
                    <a:lnTo>
                      <a:pt x="28286" y="461610"/>
                    </a:lnTo>
                    <a:cubicBezTo>
                      <a:pt x="20784" y="461610"/>
                      <a:pt x="13590" y="458630"/>
                      <a:pt x="8285" y="453326"/>
                    </a:cubicBezTo>
                    <a:cubicBezTo>
                      <a:pt x="2980" y="448021"/>
                      <a:pt x="0" y="440826"/>
                      <a:pt x="0" y="433324"/>
                    </a:cubicBezTo>
                    <a:lnTo>
                      <a:pt x="0" y="28286"/>
                    </a:lnTo>
                    <a:cubicBezTo>
                      <a:pt x="0" y="20784"/>
                      <a:pt x="2980" y="13590"/>
                      <a:pt x="8285" y="8285"/>
                    </a:cubicBezTo>
                    <a:cubicBezTo>
                      <a:pt x="13590" y="2980"/>
                      <a:pt x="20784" y="0"/>
                      <a:pt x="2828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DFFD8">
                      <a:alpha val="100000"/>
                    </a:srgbClr>
                  </a:gs>
                  <a:gs pos="100000">
                    <a:srgbClr val="94B9FF">
                      <a:alpha val="100000"/>
                    </a:srgbClr>
                  </a:gs>
                </a:gsLst>
                <a:lin ang="0"/>
              </a:gra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3736900" cy="509236"/>
              </a:xfrm>
              <a:prstGeom prst="rect">
                <a:avLst/>
              </a:prstGeom>
            </p:spPr>
            <p:txBody>
              <a:bodyPr lIns="30560" tIns="30560" rIns="30560" bIns="30560" rtlCol="0" anchor="ctr"/>
              <a:lstStyle/>
              <a:p>
                <a:pPr algn="ctr">
                  <a:lnSpc>
                    <a:spcPts val="1600"/>
                  </a:lnSpc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>
              <a:off x="3640449" y="0"/>
              <a:ext cx="4032000" cy="4032000"/>
              <a:chOff x="0" y="0"/>
              <a:chExt cx="812800" cy="8128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486"/>
                  </a:lnSpc>
                </a:pPr>
                <a:endParaRPr/>
              </a:p>
            </p:txBody>
          </p:sp>
        </p:grpSp>
        <p:sp>
          <p:nvSpPr>
            <p:cNvPr id="24" name="Freeform 24"/>
            <p:cNvSpPr/>
            <p:nvPr/>
          </p:nvSpPr>
          <p:spPr>
            <a:xfrm>
              <a:off x="3647780" y="0"/>
              <a:ext cx="4024669" cy="4032000"/>
            </a:xfrm>
            <a:custGeom>
              <a:avLst/>
              <a:gdLst/>
              <a:ahLst/>
              <a:cxnLst/>
              <a:rect l="l" t="t" r="r" b="b"/>
              <a:pathLst>
                <a:path w="4024669" h="4032000">
                  <a:moveTo>
                    <a:pt x="0" y="0"/>
                  </a:moveTo>
                  <a:lnTo>
                    <a:pt x="4024669" y="0"/>
                  </a:lnTo>
                  <a:lnTo>
                    <a:pt x="4024669" y="4032000"/>
                  </a:lnTo>
                  <a:lnTo>
                    <a:pt x="0" y="4032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42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5" name="Freeform 25"/>
            <p:cNvSpPr/>
            <p:nvPr/>
          </p:nvSpPr>
          <p:spPr>
            <a:xfrm>
              <a:off x="4449502" y="705283"/>
              <a:ext cx="2292395" cy="2046484"/>
            </a:xfrm>
            <a:custGeom>
              <a:avLst/>
              <a:gdLst/>
              <a:ahLst/>
              <a:cxnLst/>
              <a:rect l="l" t="t" r="r" b="b"/>
              <a:pathLst>
                <a:path w="2292395" h="2046484">
                  <a:moveTo>
                    <a:pt x="0" y="0"/>
                  </a:moveTo>
                  <a:lnTo>
                    <a:pt x="2292395" y="0"/>
                  </a:lnTo>
                  <a:lnTo>
                    <a:pt x="2292395" y="2046484"/>
                  </a:lnTo>
                  <a:lnTo>
                    <a:pt x="0" y="2046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6" name="Freeform 26"/>
            <p:cNvSpPr/>
            <p:nvPr/>
          </p:nvSpPr>
          <p:spPr>
            <a:xfrm>
              <a:off x="2332138" y="1480241"/>
              <a:ext cx="1178671" cy="1071519"/>
            </a:xfrm>
            <a:custGeom>
              <a:avLst/>
              <a:gdLst/>
              <a:ahLst/>
              <a:cxnLst/>
              <a:rect l="l" t="t" r="r" b="b"/>
              <a:pathLst>
                <a:path w="1178671" h="1071519">
                  <a:moveTo>
                    <a:pt x="0" y="0"/>
                  </a:moveTo>
                  <a:lnTo>
                    <a:pt x="1178671" y="0"/>
                  </a:lnTo>
                  <a:lnTo>
                    <a:pt x="1178671" y="1071518"/>
                  </a:lnTo>
                  <a:lnTo>
                    <a:pt x="0" y="10715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7" name="Freeform 27"/>
            <p:cNvSpPr/>
            <p:nvPr/>
          </p:nvSpPr>
          <p:spPr>
            <a:xfrm>
              <a:off x="7799449" y="1576223"/>
              <a:ext cx="925441" cy="879555"/>
            </a:xfrm>
            <a:custGeom>
              <a:avLst/>
              <a:gdLst/>
              <a:ahLst/>
              <a:cxnLst/>
              <a:rect l="l" t="t" r="r" b="b"/>
              <a:pathLst>
                <a:path w="925441" h="879555">
                  <a:moveTo>
                    <a:pt x="0" y="0"/>
                  </a:moveTo>
                  <a:lnTo>
                    <a:pt x="925442" y="0"/>
                  </a:lnTo>
                  <a:lnTo>
                    <a:pt x="925442" y="879554"/>
                  </a:lnTo>
                  <a:lnTo>
                    <a:pt x="0" y="8795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8" name="Freeform 28"/>
            <p:cNvSpPr/>
            <p:nvPr/>
          </p:nvSpPr>
          <p:spPr>
            <a:xfrm>
              <a:off x="633898" y="1540343"/>
              <a:ext cx="1571240" cy="951314"/>
            </a:xfrm>
            <a:custGeom>
              <a:avLst/>
              <a:gdLst/>
              <a:ahLst/>
              <a:cxnLst/>
              <a:rect l="l" t="t" r="r" b="b"/>
              <a:pathLst>
                <a:path w="1571240" h="951314">
                  <a:moveTo>
                    <a:pt x="0" y="0"/>
                  </a:moveTo>
                  <a:lnTo>
                    <a:pt x="1571240" y="0"/>
                  </a:lnTo>
                  <a:lnTo>
                    <a:pt x="1571240" y="951314"/>
                  </a:lnTo>
                  <a:lnTo>
                    <a:pt x="0" y="9513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9" name="Freeform 29"/>
            <p:cNvSpPr/>
            <p:nvPr/>
          </p:nvSpPr>
          <p:spPr>
            <a:xfrm>
              <a:off x="8961117" y="1498899"/>
              <a:ext cx="1281730" cy="992758"/>
            </a:xfrm>
            <a:custGeom>
              <a:avLst/>
              <a:gdLst/>
              <a:ahLst/>
              <a:cxnLst/>
              <a:rect l="l" t="t" r="r" b="b"/>
              <a:pathLst>
                <a:path w="1281730" h="992758">
                  <a:moveTo>
                    <a:pt x="0" y="0"/>
                  </a:moveTo>
                  <a:lnTo>
                    <a:pt x="1281730" y="0"/>
                  </a:lnTo>
                  <a:lnTo>
                    <a:pt x="1281730" y="992758"/>
                  </a:lnTo>
                  <a:lnTo>
                    <a:pt x="0" y="9927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4821162" y="2849942"/>
              <a:ext cx="1670574" cy="7686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68"/>
                </a:lnSpc>
              </a:pPr>
              <a:r>
                <a:rPr lang="en-US" sz="1691" b="1">
                  <a:solidFill>
                    <a:srgbClr val="000000"/>
                  </a:solidFill>
                  <a:latin typeface="Noto Sans KR Semi-Bold"/>
                  <a:ea typeface="Noto Sans KR Semi-Bold"/>
                  <a:cs typeface="Noto Sans KR Semi-Bold"/>
                  <a:sym typeface="Noto Sans KR Semi-Bold"/>
                </a:rPr>
                <a:t>구명조끼 입고 물놀이하기</a:t>
              </a:r>
            </a:p>
          </p:txBody>
        </p:sp>
      </p:grpSp>
      <p:sp>
        <p:nvSpPr>
          <p:cNvPr id="31" name="TextBox 18">
            <a:extLst>
              <a:ext uri="{FF2B5EF4-FFF2-40B4-BE49-F238E27FC236}">
                <a16:creationId xmlns:a16="http://schemas.microsoft.com/office/drawing/2014/main" id="{8C99851D-449D-7432-1D19-AEDA29B6084D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890">
            <a:off x="716570" y="7163517"/>
            <a:ext cx="9273165" cy="0"/>
          </a:xfrm>
          <a:prstGeom prst="line">
            <a:avLst/>
          </a:prstGeom>
          <a:ln w="9525" cap="rnd">
            <a:solidFill>
              <a:srgbClr val="D8D8D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3" name="Group 3"/>
          <p:cNvGrpSpPr/>
          <p:nvPr/>
        </p:nvGrpSpPr>
        <p:grpSpPr>
          <a:xfrm>
            <a:off x="452284" y="1458308"/>
            <a:ext cx="9801732" cy="1351076"/>
            <a:chOff x="0" y="0"/>
            <a:chExt cx="13057437" cy="1799844"/>
          </a:xfrm>
        </p:grpSpPr>
        <p:sp>
          <p:nvSpPr>
            <p:cNvPr id="4" name="Freeform 4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3057437" cy="185699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771"/>
                </a:lnSpc>
              </a:pP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5.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손목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시계로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dirty="0" err="1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완성해요</a:t>
              </a:r>
              <a:r>
                <a:rPr lang="en-US" sz="2802" b="1" dirty="0">
                  <a:solidFill>
                    <a:srgbClr val="4F6228"/>
                  </a:solidFill>
                  <a:latin typeface="Arimo Bold"/>
                  <a:ea typeface="Arimo Bold"/>
                  <a:cs typeface="Arimo Bold"/>
                  <a:sym typeface="Arimo Bold"/>
                </a:rPr>
                <a:t>.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47675" y="1200235"/>
            <a:ext cx="411091" cy="261841"/>
            <a:chOff x="0" y="0"/>
            <a:chExt cx="547637" cy="34881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9" name="Freeform 9" descr="삼각형, 디자인이(가) 표시된 사진  자동 생성된 설명"/>
          <p:cNvSpPr/>
          <p:nvPr/>
        </p:nvSpPr>
        <p:spPr>
          <a:xfrm>
            <a:off x="511421" y="1257979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0" name="Group 10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15" name="Freeform 15"/>
          <p:cNvSpPr/>
          <p:nvPr/>
        </p:nvSpPr>
        <p:spPr>
          <a:xfrm>
            <a:off x="653025" y="-87879"/>
            <a:ext cx="6543705" cy="777234"/>
          </a:xfrm>
          <a:custGeom>
            <a:avLst/>
            <a:gdLst/>
            <a:ahLst/>
            <a:cxnLst/>
            <a:rect l="l" t="t" r="r" b="b"/>
            <a:pathLst>
              <a:path w="8724940" h="1036312">
                <a:moveTo>
                  <a:pt x="0" y="0"/>
                </a:moveTo>
                <a:lnTo>
                  <a:pt x="8724940" y="0"/>
                </a:lnTo>
                <a:lnTo>
                  <a:pt x="8724940" y="1036312"/>
                </a:lnTo>
                <a:lnTo>
                  <a:pt x="0" y="1036312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</p:spPr>
        <p:txBody>
          <a:bodyPr/>
          <a:lstStyle/>
          <a:p>
            <a:endParaRPr lang="ko-KR" altLang="en-US"/>
          </a:p>
        </p:txBody>
      </p:sp>
      <p:sp>
        <p:nvSpPr>
          <p:cNvPr id="17" name="Freeform 17"/>
          <p:cNvSpPr/>
          <p:nvPr/>
        </p:nvSpPr>
        <p:spPr>
          <a:xfrm>
            <a:off x="2629190" y="3151709"/>
            <a:ext cx="4869971" cy="5010538"/>
          </a:xfrm>
          <a:custGeom>
            <a:avLst/>
            <a:gdLst/>
            <a:ahLst/>
            <a:cxnLst/>
            <a:rect l="l" t="t" r="r" b="b"/>
            <a:pathLst>
              <a:path w="4869971" h="5010538">
                <a:moveTo>
                  <a:pt x="0" y="0"/>
                </a:moveTo>
                <a:lnTo>
                  <a:pt x="4869971" y="0"/>
                </a:lnTo>
                <a:lnTo>
                  <a:pt x="4869971" y="5010538"/>
                </a:lnTo>
                <a:lnTo>
                  <a:pt x="0" y="50105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18" name="Group 18"/>
          <p:cNvGrpSpPr/>
          <p:nvPr/>
        </p:nvGrpSpPr>
        <p:grpSpPr>
          <a:xfrm rot="-3224407">
            <a:off x="4945115" y="4752858"/>
            <a:ext cx="1727361" cy="1727361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29018" tIns="29018" rIns="29018" bIns="29018" rtlCol="0" anchor="ctr"/>
            <a:lstStyle/>
            <a:p>
              <a:pPr algn="ctr">
                <a:lnSpc>
                  <a:spcPts val="2486"/>
                </a:lnSpc>
              </a:pPr>
              <a:endParaRPr/>
            </a:p>
          </p:txBody>
        </p:sp>
      </p:grpSp>
      <p:sp>
        <p:nvSpPr>
          <p:cNvPr id="21" name="Freeform 21"/>
          <p:cNvSpPr/>
          <p:nvPr/>
        </p:nvSpPr>
        <p:spPr>
          <a:xfrm rot="-3224407">
            <a:off x="4947614" y="4751592"/>
            <a:ext cx="1724220" cy="1727361"/>
          </a:xfrm>
          <a:custGeom>
            <a:avLst/>
            <a:gdLst/>
            <a:ahLst/>
            <a:cxnLst/>
            <a:rect l="l" t="t" r="r" b="b"/>
            <a:pathLst>
              <a:path w="1724220" h="1727361">
                <a:moveTo>
                  <a:pt x="0" y="0"/>
                </a:moveTo>
                <a:lnTo>
                  <a:pt x="1724220" y="0"/>
                </a:lnTo>
                <a:lnTo>
                  <a:pt x="1724220" y="1727361"/>
                </a:lnTo>
                <a:lnTo>
                  <a:pt x="0" y="172736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42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2" name="Freeform 22"/>
          <p:cNvSpPr/>
          <p:nvPr/>
        </p:nvSpPr>
        <p:spPr>
          <a:xfrm rot="-3224407">
            <a:off x="5203048" y="5126313"/>
            <a:ext cx="982092" cy="876740"/>
          </a:xfrm>
          <a:custGeom>
            <a:avLst/>
            <a:gdLst/>
            <a:ahLst/>
            <a:cxnLst/>
            <a:rect l="l" t="t" r="r" b="b"/>
            <a:pathLst>
              <a:path w="982092" h="876740">
                <a:moveTo>
                  <a:pt x="0" y="0"/>
                </a:moveTo>
                <a:lnTo>
                  <a:pt x="982092" y="0"/>
                </a:lnTo>
                <a:lnTo>
                  <a:pt x="982092" y="876740"/>
                </a:lnTo>
                <a:lnTo>
                  <a:pt x="0" y="8767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3" name="TextBox 23"/>
          <p:cNvSpPr txBox="1"/>
          <p:nvPr/>
        </p:nvSpPr>
        <p:spPr>
          <a:xfrm rot="-3224407">
            <a:off x="5870703" y="5758404"/>
            <a:ext cx="715696" cy="3320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3"/>
              </a:lnSpc>
            </a:pPr>
            <a:r>
              <a:rPr lang="en-US" sz="966" b="1">
                <a:solidFill>
                  <a:srgbClr val="000000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구명조끼 입고 물놀이하기</a:t>
            </a:r>
          </a:p>
        </p:txBody>
      </p:sp>
      <p:sp>
        <p:nvSpPr>
          <p:cNvPr id="24" name="TextBox 18">
            <a:extLst>
              <a:ext uri="{FF2B5EF4-FFF2-40B4-BE49-F238E27FC236}">
                <a16:creationId xmlns:a16="http://schemas.microsoft.com/office/drawing/2014/main" id="{CD130B23-2760-A99E-D78D-2EDBBC379477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4304" y="1081754"/>
            <a:ext cx="1785903" cy="1633290"/>
          </a:xfrm>
          <a:custGeom>
            <a:avLst/>
            <a:gdLst/>
            <a:ahLst/>
            <a:cxnLst/>
            <a:rect l="l" t="t" r="r" b="b"/>
            <a:pathLst>
              <a:path w="1785903" h="1633290">
                <a:moveTo>
                  <a:pt x="0" y="0"/>
                </a:moveTo>
                <a:lnTo>
                  <a:pt x="1785904" y="0"/>
                </a:lnTo>
                <a:lnTo>
                  <a:pt x="1785904" y="1633290"/>
                </a:lnTo>
                <a:lnTo>
                  <a:pt x="0" y="16332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3" name="Freeform 3"/>
          <p:cNvSpPr/>
          <p:nvPr/>
        </p:nvSpPr>
        <p:spPr>
          <a:xfrm>
            <a:off x="2553108" y="1081754"/>
            <a:ext cx="1440219" cy="1562367"/>
          </a:xfrm>
          <a:custGeom>
            <a:avLst/>
            <a:gdLst/>
            <a:ahLst/>
            <a:cxnLst/>
            <a:rect l="l" t="t" r="r" b="b"/>
            <a:pathLst>
              <a:path w="1440219" h="1562367">
                <a:moveTo>
                  <a:pt x="0" y="0"/>
                </a:moveTo>
                <a:lnTo>
                  <a:pt x="1440218" y="0"/>
                </a:lnTo>
                <a:lnTo>
                  <a:pt x="1440218" y="1562368"/>
                </a:lnTo>
                <a:lnTo>
                  <a:pt x="0" y="15623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4" name="Freeform 4"/>
          <p:cNvSpPr/>
          <p:nvPr/>
        </p:nvSpPr>
        <p:spPr>
          <a:xfrm>
            <a:off x="4336226" y="759603"/>
            <a:ext cx="1236639" cy="2007577"/>
          </a:xfrm>
          <a:custGeom>
            <a:avLst/>
            <a:gdLst/>
            <a:ahLst/>
            <a:cxnLst/>
            <a:rect l="l" t="t" r="r" b="b"/>
            <a:pathLst>
              <a:path w="1236639" h="2007577">
                <a:moveTo>
                  <a:pt x="0" y="0"/>
                </a:moveTo>
                <a:lnTo>
                  <a:pt x="1236639" y="0"/>
                </a:lnTo>
                <a:lnTo>
                  <a:pt x="1236639" y="2007577"/>
                </a:lnTo>
                <a:lnTo>
                  <a:pt x="0" y="200757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b="-39420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5" name="Freeform 5"/>
          <p:cNvSpPr/>
          <p:nvPr/>
        </p:nvSpPr>
        <p:spPr>
          <a:xfrm>
            <a:off x="6009850" y="1027976"/>
            <a:ext cx="1946721" cy="1599850"/>
          </a:xfrm>
          <a:custGeom>
            <a:avLst/>
            <a:gdLst/>
            <a:ahLst/>
            <a:cxnLst/>
            <a:rect l="l" t="t" r="r" b="b"/>
            <a:pathLst>
              <a:path w="1946721" h="1599850">
                <a:moveTo>
                  <a:pt x="0" y="0"/>
                </a:moveTo>
                <a:lnTo>
                  <a:pt x="1946721" y="0"/>
                </a:lnTo>
                <a:lnTo>
                  <a:pt x="1946721" y="1599851"/>
                </a:lnTo>
                <a:lnTo>
                  <a:pt x="0" y="159985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6" name="Freeform 6"/>
          <p:cNvSpPr/>
          <p:nvPr/>
        </p:nvSpPr>
        <p:spPr>
          <a:xfrm>
            <a:off x="8299471" y="1279433"/>
            <a:ext cx="1974941" cy="1167011"/>
          </a:xfrm>
          <a:custGeom>
            <a:avLst/>
            <a:gdLst/>
            <a:ahLst/>
            <a:cxnLst/>
            <a:rect l="l" t="t" r="r" b="b"/>
            <a:pathLst>
              <a:path w="1974941" h="1167011">
                <a:moveTo>
                  <a:pt x="0" y="0"/>
                </a:moveTo>
                <a:lnTo>
                  <a:pt x="1974941" y="0"/>
                </a:lnTo>
                <a:lnTo>
                  <a:pt x="1974941" y="1167010"/>
                </a:lnTo>
                <a:lnTo>
                  <a:pt x="0" y="116701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7" name="Group 7"/>
          <p:cNvGrpSpPr/>
          <p:nvPr/>
        </p:nvGrpSpPr>
        <p:grpSpPr>
          <a:xfrm>
            <a:off x="163840" y="4562659"/>
            <a:ext cx="10364321" cy="1280280"/>
            <a:chOff x="0" y="0"/>
            <a:chExt cx="3736900" cy="46161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736901" cy="461610"/>
            </a:xfrm>
            <a:custGeom>
              <a:avLst/>
              <a:gdLst/>
              <a:ahLst/>
              <a:cxnLst/>
              <a:rect l="l" t="t" r="r" b="b"/>
              <a:pathLst>
                <a:path w="3736901" h="461610">
                  <a:moveTo>
                    <a:pt x="23156" y="0"/>
                  </a:moveTo>
                  <a:lnTo>
                    <a:pt x="3713744" y="0"/>
                  </a:lnTo>
                  <a:cubicBezTo>
                    <a:pt x="3719886" y="0"/>
                    <a:pt x="3725776" y="2440"/>
                    <a:pt x="3730118" y="6782"/>
                  </a:cubicBezTo>
                  <a:cubicBezTo>
                    <a:pt x="3734461" y="11125"/>
                    <a:pt x="3736901" y="17015"/>
                    <a:pt x="3736901" y="23156"/>
                  </a:cubicBezTo>
                  <a:lnTo>
                    <a:pt x="3736901" y="438454"/>
                  </a:lnTo>
                  <a:cubicBezTo>
                    <a:pt x="3736901" y="444596"/>
                    <a:pt x="3734461" y="450485"/>
                    <a:pt x="3730118" y="454828"/>
                  </a:cubicBezTo>
                  <a:cubicBezTo>
                    <a:pt x="3725776" y="459171"/>
                    <a:pt x="3719886" y="461610"/>
                    <a:pt x="3713744" y="461610"/>
                  </a:cubicBezTo>
                  <a:lnTo>
                    <a:pt x="23156" y="461610"/>
                  </a:lnTo>
                  <a:cubicBezTo>
                    <a:pt x="17015" y="461610"/>
                    <a:pt x="11125" y="459171"/>
                    <a:pt x="6782" y="454828"/>
                  </a:cubicBezTo>
                  <a:cubicBezTo>
                    <a:pt x="2440" y="450485"/>
                    <a:pt x="0" y="444596"/>
                    <a:pt x="0" y="438454"/>
                  </a:cubicBezTo>
                  <a:lnTo>
                    <a:pt x="0" y="23156"/>
                  </a:lnTo>
                  <a:cubicBezTo>
                    <a:pt x="0" y="17015"/>
                    <a:pt x="2440" y="11125"/>
                    <a:pt x="6782" y="6782"/>
                  </a:cubicBezTo>
                  <a:cubicBezTo>
                    <a:pt x="11125" y="2440"/>
                    <a:pt x="17015" y="0"/>
                    <a:pt x="23156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3736900" cy="509236"/>
            </a:xfrm>
            <a:prstGeom prst="rect">
              <a:avLst/>
            </a:prstGeom>
          </p:spPr>
          <p:txBody>
            <a:bodyPr lIns="30560" tIns="30560" rIns="30560" bIns="30560" rtlCol="0" anchor="ctr"/>
            <a:lstStyle/>
            <a:p>
              <a:pPr algn="ctr">
                <a:lnSpc>
                  <a:spcPts val="1600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3499040" y="3355840"/>
            <a:ext cx="3693920" cy="3693920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86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3505756" y="3355840"/>
            <a:ext cx="3687204" cy="3693920"/>
          </a:xfrm>
          <a:custGeom>
            <a:avLst/>
            <a:gdLst/>
            <a:ahLst/>
            <a:cxnLst/>
            <a:rect l="l" t="t" r="r" b="b"/>
            <a:pathLst>
              <a:path w="3687204" h="3693920">
                <a:moveTo>
                  <a:pt x="0" y="0"/>
                </a:moveTo>
                <a:lnTo>
                  <a:pt x="3687204" y="0"/>
                </a:lnTo>
                <a:lnTo>
                  <a:pt x="3687204" y="3693919"/>
                </a:lnTo>
                <a:lnTo>
                  <a:pt x="0" y="369391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42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4" name="AutoShape 14"/>
          <p:cNvSpPr/>
          <p:nvPr/>
        </p:nvSpPr>
        <p:spPr>
          <a:xfrm>
            <a:off x="3958973" y="6000888"/>
            <a:ext cx="2832198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5" name="AutoShape 15"/>
          <p:cNvSpPr/>
          <p:nvPr/>
        </p:nvSpPr>
        <p:spPr>
          <a:xfrm>
            <a:off x="4203000" y="6467881"/>
            <a:ext cx="2280036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6" name="Freeform 16"/>
          <p:cNvSpPr/>
          <p:nvPr/>
        </p:nvSpPr>
        <p:spPr>
          <a:xfrm>
            <a:off x="3825608" y="5521259"/>
            <a:ext cx="499006" cy="441847"/>
          </a:xfrm>
          <a:custGeom>
            <a:avLst/>
            <a:gdLst/>
            <a:ahLst/>
            <a:cxnLst/>
            <a:rect l="l" t="t" r="r" b="b"/>
            <a:pathLst>
              <a:path w="499006" h="441847">
                <a:moveTo>
                  <a:pt x="0" y="0"/>
                </a:moveTo>
                <a:lnTo>
                  <a:pt x="499006" y="0"/>
                </a:lnTo>
                <a:lnTo>
                  <a:pt x="499006" y="441847"/>
                </a:lnTo>
                <a:lnTo>
                  <a:pt x="0" y="44184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7" name="Freeform 17"/>
          <p:cNvSpPr/>
          <p:nvPr/>
        </p:nvSpPr>
        <p:spPr>
          <a:xfrm rot="-1045314">
            <a:off x="2175781" y="4819271"/>
            <a:ext cx="1222845" cy="767057"/>
          </a:xfrm>
          <a:custGeom>
            <a:avLst/>
            <a:gdLst/>
            <a:ahLst/>
            <a:cxnLst/>
            <a:rect l="l" t="t" r="r" b="b"/>
            <a:pathLst>
              <a:path w="1222845" h="767057">
                <a:moveTo>
                  <a:pt x="0" y="0"/>
                </a:moveTo>
                <a:lnTo>
                  <a:pt x="1222845" y="0"/>
                </a:lnTo>
                <a:lnTo>
                  <a:pt x="1222845" y="767057"/>
                </a:lnTo>
                <a:lnTo>
                  <a:pt x="0" y="76705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8" name="Freeform 18"/>
          <p:cNvSpPr/>
          <p:nvPr/>
        </p:nvSpPr>
        <p:spPr>
          <a:xfrm>
            <a:off x="7341967" y="4752665"/>
            <a:ext cx="1062550" cy="900270"/>
          </a:xfrm>
          <a:custGeom>
            <a:avLst/>
            <a:gdLst/>
            <a:ahLst/>
            <a:cxnLst/>
            <a:rect l="l" t="t" r="r" b="b"/>
            <a:pathLst>
              <a:path w="1062550" h="900270">
                <a:moveTo>
                  <a:pt x="0" y="0"/>
                </a:moveTo>
                <a:lnTo>
                  <a:pt x="1062550" y="0"/>
                </a:lnTo>
                <a:lnTo>
                  <a:pt x="1062550" y="900269"/>
                </a:lnTo>
                <a:lnTo>
                  <a:pt x="0" y="900269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9" name="Freeform 19"/>
          <p:cNvSpPr/>
          <p:nvPr/>
        </p:nvSpPr>
        <p:spPr>
          <a:xfrm>
            <a:off x="8744394" y="4687575"/>
            <a:ext cx="1030449" cy="1030449"/>
          </a:xfrm>
          <a:custGeom>
            <a:avLst/>
            <a:gdLst/>
            <a:ahLst/>
            <a:cxnLst/>
            <a:rect l="l" t="t" r="r" b="b"/>
            <a:pathLst>
              <a:path w="1030449" h="1030449">
                <a:moveTo>
                  <a:pt x="0" y="0"/>
                </a:moveTo>
                <a:lnTo>
                  <a:pt x="1030449" y="0"/>
                </a:lnTo>
                <a:lnTo>
                  <a:pt x="1030449" y="1030449"/>
                </a:lnTo>
                <a:lnTo>
                  <a:pt x="0" y="1030449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0" name="Freeform 20"/>
          <p:cNvSpPr/>
          <p:nvPr/>
        </p:nvSpPr>
        <p:spPr>
          <a:xfrm>
            <a:off x="908452" y="4890946"/>
            <a:ext cx="1180546" cy="761989"/>
          </a:xfrm>
          <a:custGeom>
            <a:avLst/>
            <a:gdLst/>
            <a:ahLst/>
            <a:cxnLst/>
            <a:rect l="l" t="t" r="r" b="b"/>
            <a:pathLst>
              <a:path w="1180546" h="761989">
                <a:moveTo>
                  <a:pt x="0" y="0"/>
                </a:moveTo>
                <a:lnTo>
                  <a:pt x="1180547" y="0"/>
                </a:lnTo>
                <a:lnTo>
                  <a:pt x="1180547" y="761988"/>
                </a:lnTo>
                <a:lnTo>
                  <a:pt x="0" y="761988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58847" y="1708886"/>
            <a:ext cx="9282685" cy="4660421"/>
            <a:chOff x="0" y="0"/>
            <a:chExt cx="12365985" cy="6208408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12332208" cy="6174613"/>
            </a:xfrm>
            <a:custGeom>
              <a:avLst/>
              <a:gdLst/>
              <a:ahLst/>
              <a:cxnLst/>
              <a:rect l="l" t="t" r="r" b="b"/>
              <a:pathLst>
                <a:path w="12332208" h="6174613">
                  <a:moveTo>
                    <a:pt x="0" y="0"/>
                  </a:moveTo>
                  <a:lnTo>
                    <a:pt x="12332208" y="0"/>
                  </a:lnTo>
                  <a:lnTo>
                    <a:pt x="12332208" y="6174613"/>
                  </a:lnTo>
                  <a:lnTo>
                    <a:pt x="0" y="6174613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12365990" cy="6208395"/>
            </a:xfrm>
            <a:custGeom>
              <a:avLst/>
              <a:gdLst/>
              <a:ahLst/>
              <a:cxnLst/>
              <a:rect l="l" t="t" r="r" b="b"/>
              <a:pathLst>
                <a:path w="12365990" h="6208395">
                  <a:moveTo>
                    <a:pt x="16891" y="0"/>
                  </a:moveTo>
                  <a:lnTo>
                    <a:pt x="12349099" y="0"/>
                  </a:lnTo>
                  <a:cubicBezTo>
                    <a:pt x="12358497" y="0"/>
                    <a:pt x="12365990" y="7620"/>
                    <a:pt x="12365990" y="16891"/>
                  </a:cubicBezTo>
                  <a:lnTo>
                    <a:pt x="12365990" y="6191504"/>
                  </a:lnTo>
                  <a:cubicBezTo>
                    <a:pt x="12365990" y="6200902"/>
                    <a:pt x="12358370" y="6208395"/>
                    <a:pt x="12349099" y="6208395"/>
                  </a:cubicBezTo>
                  <a:lnTo>
                    <a:pt x="16891" y="6208395"/>
                  </a:lnTo>
                  <a:cubicBezTo>
                    <a:pt x="7493" y="6208395"/>
                    <a:pt x="0" y="6200775"/>
                    <a:pt x="0" y="6191504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6191504"/>
                  </a:lnTo>
                  <a:lnTo>
                    <a:pt x="16891" y="6191504"/>
                  </a:lnTo>
                  <a:lnTo>
                    <a:pt x="16891" y="6174613"/>
                  </a:lnTo>
                  <a:lnTo>
                    <a:pt x="12349099" y="6174613"/>
                  </a:lnTo>
                  <a:lnTo>
                    <a:pt x="12349099" y="6191504"/>
                  </a:lnTo>
                  <a:lnTo>
                    <a:pt x="12332208" y="6191504"/>
                  </a:lnTo>
                  <a:lnTo>
                    <a:pt x="12332208" y="16891"/>
                  </a:lnTo>
                  <a:lnTo>
                    <a:pt x="12349099" y="16891"/>
                  </a:lnTo>
                  <a:lnTo>
                    <a:pt x="12349099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5" name="AutoShape 5"/>
          <p:cNvSpPr/>
          <p:nvPr/>
        </p:nvSpPr>
        <p:spPr>
          <a:xfrm rot="5890">
            <a:off x="716569" y="7163517"/>
            <a:ext cx="9273165" cy="0"/>
          </a:xfrm>
          <a:prstGeom prst="line">
            <a:avLst/>
          </a:prstGeom>
          <a:ln w="9525" cap="rnd">
            <a:solidFill>
              <a:srgbClr val="D8D8D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6" name="Group 6"/>
          <p:cNvGrpSpPr/>
          <p:nvPr/>
        </p:nvGrpSpPr>
        <p:grpSpPr>
          <a:xfrm rot="-10800000">
            <a:off x="427654" y="1712994"/>
            <a:ext cx="343904" cy="343904"/>
            <a:chOff x="0" y="0"/>
            <a:chExt cx="458134" cy="45813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58089" cy="458089"/>
            </a:xfrm>
            <a:custGeom>
              <a:avLst/>
              <a:gdLst/>
              <a:ahLst/>
              <a:cxnLst/>
              <a:rect l="l" t="t" r="r" b="b"/>
              <a:pathLst>
                <a:path w="458089" h="458089">
                  <a:moveTo>
                    <a:pt x="0" y="458089"/>
                  </a:moveTo>
                  <a:lnTo>
                    <a:pt x="0" y="0"/>
                  </a:lnTo>
                  <a:lnTo>
                    <a:pt x="458089" y="458089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27654" y="1098361"/>
            <a:ext cx="4183643" cy="610525"/>
            <a:chOff x="0" y="-19050"/>
            <a:chExt cx="5573266" cy="81331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573266" cy="794258"/>
            </a:xfrm>
            <a:custGeom>
              <a:avLst/>
              <a:gdLst/>
              <a:ahLst/>
              <a:cxnLst/>
              <a:rect l="l" t="t" r="r" b="b"/>
              <a:pathLst>
                <a:path w="5573266" h="794258">
                  <a:moveTo>
                    <a:pt x="0" y="794258"/>
                  </a:moveTo>
                  <a:lnTo>
                    <a:pt x="468297" y="0"/>
                  </a:lnTo>
                  <a:lnTo>
                    <a:pt x="5573266" y="0"/>
                  </a:lnTo>
                  <a:lnTo>
                    <a:pt x="5104976" y="794258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19050"/>
              <a:ext cx="5573233" cy="813315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2642"/>
                </a:lnSpc>
              </a:pPr>
              <a:r>
                <a:rPr lang="ko-KR" altLang="en-US" sz="2202" b="1" dirty="0">
                  <a:solidFill>
                    <a:srgbClr val="FFFFFF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  <a:cs typeface="Arimo Bold"/>
                  <a:sym typeface="Arimo Bold"/>
                </a:rPr>
                <a:t>수상 안전</a:t>
              </a:r>
              <a:r>
                <a:rPr lang="en-US" altLang="ko-KR" sz="2202" b="1" dirty="0">
                  <a:solidFill>
                    <a:srgbClr val="FFFFFF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  <a:cs typeface="Arimo Bold"/>
                  <a:sym typeface="Arimo Bold"/>
                </a:rPr>
                <a:t>_</a:t>
              </a:r>
              <a:r>
                <a:rPr lang="ko-KR" altLang="en-US" sz="2202" b="1" dirty="0">
                  <a:solidFill>
                    <a:srgbClr val="FFFFFF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  <a:cs typeface="Arimo Bold"/>
                  <a:sym typeface="Arimo Bold"/>
                </a:rPr>
                <a:t>물놀이</a:t>
              </a:r>
              <a:r>
                <a:rPr lang="en-US" sz="2202" b="1" dirty="0">
                  <a:solidFill>
                    <a:srgbClr val="FFFFFF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  <a:cs typeface="Arimo Bold"/>
                  <a:sym typeface="Arimo Bold"/>
                </a:rPr>
                <a:t> </a:t>
              </a:r>
              <a:r>
                <a:rPr lang="en-US" sz="2202" b="1" dirty="0" err="1">
                  <a:solidFill>
                    <a:srgbClr val="FFFFFF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  <a:cs typeface="Arimo Bold"/>
                  <a:sym typeface="Arimo Bold"/>
                </a:rPr>
                <a:t>안전</a:t>
              </a:r>
              <a:endParaRPr lang="en-US" sz="2202" b="1" dirty="0">
                <a:solidFill>
                  <a:srgbClr val="FFFFFF"/>
                </a:solidFill>
                <a:latin typeface="경기천년제목 Bold" panose="02020803020101020101" pitchFamily="18" charset="-127"/>
                <a:ea typeface="경기천년제목 Bold" panose="02020803020101020101" pitchFamily="18" charset="-127"/>
                <a:cs typeface="Arimo Bold"/>
                <a:sym typeface="Arimo Bold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433024" y="1116769"/>
            <a:ext cx="343904" cy="596225"/>
            <a:chOff x="0" y="0"/>
            <a:chExt cx="458134" cy="79426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58089" cy="794258"/>
            </a:xfrm>
            <a:custGeom>
              <a:avLst/>
              <a:gdLst/>
              <a:ahLst/>
              <a:cxnLst/>
              <a:rect l="l" t="t" r="r" b="b"/>
              <a:pathLst>
                <a:path w="458089" h="794258">
                  <a:moveTo>
                    <a:pt x="0" y="794258"/>
                  </a:moveTo>
                  <a:lnTo>
                    <a:pt x="374904" y="0"/>
                  </a:lnTo>
                  <a:lnTo>
                    <a:pt x="458089" y="0"/>
                  </a:lnTo>
                  <a:lnTo>
                    <a:pt x="83185" y="794258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604976" y="1112661"/>
            <a:ext cx="343904" cy="596225"/>
            <a:chOff x="0" y="0"/>
            <a:chExt cx="458134" cy="79426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458089" cy="794258"/>
            </a:xfrm>
            <a:custGeom>
              <a:avLst/>
              <a:gdLst/>
              <a:ahLst/>
              <a:cxnLst/>
              <a:rect l="l" t="t" r="r" b="b"/>
              <a:pathLst>
                <a:path w="458089" h="794258">
                  <a:moveTo>
                    <a:pt x="0" y="794258"/>
                  </a:moveTo>
                  <a:lnTo>
                    <a:pt x="374904" y="0"/>
                  </a:lnTo>
                  <a:lnTo>
                    <a:pt x="458089" y="0"/>
                  </a:lnTo>
                  <a:lnTo>
                    <a:pt x="83185" y="794258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76498" y="2344909"/>
            <a:ext cx="5437001" cy="663073"/>
            <a:chOff x="0" y="0"/>
            <a:chExt cx="7843864" cy="883317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7843834" cy="883301"/>
            </a:xfrm>
            <a:custGeom>
              <a:avLst/>
              <a:gdLst/>
              <a:ahLst/>
              <a:cxnLst/>
              <a:rect l="l" t="t" r="r" b="b"/>
              <a:pathLst>
                <a:path w="7843834" h="883301">
                  <a:moveTo>
                    <a:pt x="0" y="0"/>
                  </a:moveTo>
                  <a:lnTo>
                    <a:pt x="7843834" y="0"/>
                  </a:lnTo>
                  <a:lnTo>
                    <a:pt x="7843834" y="883301"/>
                  </a:lnTo>
                  <a:lnTo>
                    <a:pt x="0" y="883301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19050"/>
              <a:ext cx="7843864" cy="902367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576"/>
                </a:lnSpc>
              </a:pPr>
              <a:r>
                <a:rPr lang="en-US" sz="2902" b="1" dirty="0">
                  <a:solidFill>
                    <a:srgbClr val="FFFFFF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  <a:cs typeface="Arimo Bold"/>
                  <a:sym typeface="Arimo Bold"/>
                </a:rPr>
                <a:t> </a:t>
              </a:r>
              <a:r>
                <a:rPr lang="ko-KR" altLang="en-US" sz="2902" b="1" dirty="0">
                  <a:solidFill>
                    <a:srgbClr val="FFFFFF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  <a:cs typeface="Arimo Bold"/>
                  <a:sym typeface="Arimo Bold"/>
                </a:rPr>
                <a:t>물놀이</a:t>
              </a:r>
              <a:r>
                <a:rPr lang="en-US" sz="2902" b="1" dirty="0">
                  <a:solidFill>
                    <a:srgbClr val="FFFFFF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  <a:cs typeface="Arimo Bold"/>
                  <a:sym typeface="Arimo Bold"/>
                </a:rPr>
                <a:t> </a:t>
              </a:r>
              <a:r>
                <a:rPr lang="en-US" sz="2902" b="1" dirty="0" err="1">
                  <a:solidFill>
                    <a:srgbClr val="FFFFFF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  <a:cs typeface="Arimo Bold"/>
                  <a:sym typeface="Arimo Bold"/>
                </a:rPr>
                <a:t>안전</a:t>
              </a:r>
              <a:r>
                <a:rPr lang="en-US" sz="2902" b="1" dirty="0">
                  <a:solidFill>
                    <a:srgbClr val="FFFFFF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  <a:cs typeface="Arimo Bold"/>
                  <a:sym typeface="Arimo Bold"/>
                </a:rPr>
                <a:t> </a:t>
              </a:r>
              <a:r>
                <a:rPr lang="en-US" sz="2902" b="1" dirty="0" err="1">
                  <a:solidFill>
                    <a:srgbClr val="FFFFFF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  <a:cs typeface="Arimo Bold"/>
                  <a:sym typeface="Arimo Bold"/>
                </a:rPr>
                <a:t>교육을</a:t>
              </a:r>
              <a:r>
                <a:rPr lang="en-US" sz="2902" b="1" dirty="0">
                  <a:solidFill>
                    <a:srgbClr val="FFFFFF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  <a:cs typeface="Arimo Bold"/>
                  <a:sym typeface="Arimo Bold"/>
                </a:rPr>
                <a:t> </a:t>
              </a:r>
              <a:r>
                <a:rPr lang="en-US" sz="2902" b="1" dirty="0" err="1">
                  <a:solidFill>
                    <a:srgbClr val="FFFFFF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  <a:cs typeface="Arimo Bold"/>
                  <a:sym typeface="Arimo Bold"/>
                </a:rPr>
                <a:t>정리해</a:t>
              </a:r>
              <a:r>
                <a:rPr lang="en-US" sz="2902" b="1" dirty="0">
                  <a:solidFill>
                    <a:srgbClr val="FFFFFF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  <a:cs typeface="Arimo Bold"/>
                  <a:sym typeface="Arimo Bold"/>
                </a:rPr>
                <a:t> </a:t>
              </a:r>
              <a:r>
                <a:rPr lang="en-US" sz="2902" b="1" dirty="0" err="1">
                  <a:solidFill>
                    <a:srgbClr val="FFFFFF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  <a:cs typeface="Arimo Bold"/>
                  <a:sym typeface="Arimo Bold"/>
                </a:rPr>
                <a:t>봅시다</a:t>
              </a:r>
              <a:r>
                <a:rPr lang="en-US" sz="2902" b="1" dirty="0">
                  <a:solidFill>
                    <a:srgbClr val="FFFFFF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  <a:cs typeface="Arimo Bold"/>
                  <a:sym typeface="Arimo Bold"/>
                </a:rPr>
                <a:t>.</a:t>
              </a: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976498" y="3298761"/>
            <a:ext cx="8707630" cy="1366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52939" lvl="2" indent="-184313">
              <a:lnSpc>
                <a:spcPts val="3727"/>
              </a:lnSpc>
              <a:buFont typeface="Arial"/>
              <a:buChar char="⚬"/>
            </a:pPr>
            <a:r>
              <a:rPr lang="ko-KR" altLang="en-US" sz="2001" spc="6" dirty="0">
                <a:solidFill>
                  <a:srgbClr val="000000"/>
                </a:solidFill>
                <a:latin typeface="경기천년제목 Light" panose="02020403020101020101" pitchFamily="18" charset="-127"/>
                <a:ea typeface="경기천년제목 Light" panose="02020403020101020101" pitchFamily="18" charset="-127"/>
                <a:cs typeface="Mandali"/>
                <a:sym typeface="Mandali"/>
              </a:rPr>
              <a:t>물놀이 사고의 위험성을 알아보았습니다</a:t>
            </a:r>
            <a:r>
              <a:rPr lang="en-US" altLang="ko-KR" sz="2001" spc="6" dirty="0">
                <a:solidFill>
                  <a:srgbClr val="000000"/>
                </a:solidFill>
                <a:latin typeface="경기천년제목 Light" panose="02020403020101020101" pitchFamily="18" charset="-127"/>
                <a:ea typeface="경기천년제목 Light" panose="02020403020101020101" pitchFamily="18" charset="-127"/>
                <a:cs typeface="Mandali"/>
                <a:sym typeface="Mandali"/>
              </a:rPr>
              <a:t>.</a:t>
            </a:r>
          </a:p>
          <a:p>
            <a:pPr marL="552939" lvl="2" indent="-184313">
              <a:lnSpc>
                <a:spcPts val="3727"/>
              </a:lnSpc>
              <a:buFont typeface="Arial"/>
              <a:buChar char="⚬"/>
            </a:pPr>
            <a:endParaRPr lang="en-US" altLang="ko-KR" sz="2001" spc="6" dirty="0">
              <a:solidFill>
                <a:srgbClr val="000000"/>
              </a:solidFill>
              <a:latin typeface="경기천년제목 Light" panose="02020403020101020101" pitchFamily="18" charset="-127"/>
              <a:ea typeface="경기천년제목 Light" panose="02020403020101020101" pitchFamily="18" charset="-127"/>
              <a:cs typeface="Mandali"/>
              <a:sym typeface="Mandali"/>
            </a:endParaRPr>
          </a:p>
          <a:p>
            <a:pPr marL="552939" lvl="2" indent="-184313">
              <a:lnSpc>
                <a:spcPts val="3727"/>
              </a:lnSpc>
              <a:buFont typeface="Arial"/>
              <a:buChar char="⚬"/>
            </a:pPr>
            <a:r>
              <a:rPr lang="ko-KR" altLang="en-US" sz="2001" spc="6" dirty="0">
                <a:solidFill>
                  <a:srgbClr val="000000"/>
                </a:solidFill>
                <a:latin typeface="경기천년제목 Light" panose="02020403020101020101" pitchFamily="18" charset="-127"/>
                <a:ea typeface="경기천년제목 Light" panose="02020403020101020101" pitchFamily="18" charset="-127"/>
                <a:cs typeface="Mandali"/>
                <a:sym typeface="Mandali"/>
              </a:rPr>
              <a:t>안전하게 물놀이하는 방법을</a:t>
            </a:r>
            <a:r>
              <a:rPr lang="en-US" sz="2001" spc="6" dirty="0">
                <a:solidFill>
                  <a:srgbClr val="000000"/>
                </a:solidFill>
                <a:latin typeface="경기천년제목 Light" panose="02020403020101020101" pitchFamily="18" charset="-127"/>
                <a:ea typeface="경기천년제목 Light" panose="02020403020101020101" pitchFamily="18" charset="-127"/>
                <a:cs typeface="Mandali"/>
                <a:sym typeface="Mandali"/>
              </a:rPr>
              <a:t> </a:t>
            </a:r>
            <a:r>
              <a:rPr lang="en-US" sz="2001" spc="6" dirty="0" err="1">
                <a:solidFill>
                  <a:srgbClr val="000000"/>
                </a:solidFill>
                <a:latin typeface="경기천년제목 Light" panose="02020403020101020101" pitchFamily="18" charset="-127"/>
                <a:ea typeface="경기천년제목 Light" panose="02020403020101020101" pitchFamily="18" charset="-127"/>
                <a:cs typeface="Mandali"/>
                <a:sym typeface="Mandali"/>
              </a:rPr>
              <a:t>배웠습니다</a:t>
            </a:r>
            <a:r>
              <a:rPr lang="en-US" sz="2001" spc="6" dirty="0">
                <a:solidFill>
                  <a:srgbClr val="000000"/>
                </a:solidFill>
                <a:latin typeface="경기천년제목 Light" panose="02020403020101020101" pitchFamily="18" charset="-127"/>
                <a:ea typeface="경기천년제목 Light" panose="02020403020101020101" pitchFamily="18" charset="-127"/>
                <a:cs typeface="Mandali"/>
                <a:sym typeface="Mandali"/>
              </a:rPr>
              <a:t>.</a:t>
            </a:r>
          </a:p>
        </p:txBody>
      </p:sp>
      <p:sp>
        <p:nvSpPr>
          <p:cNvPr id="20" name="Freeform 20"/>
          <p:cNvSpPr/>
          <p:nvPr/>
        </p:nvSpPr>
        <p:spPr>
          <a:xfrm>
            <a:off x="2520" y="0"/>
            <a:ext cx="10698116" cy="601654"/>
          </a:xfrm>
          <a:custGeom>
            <a:avLst/>
            <a:gdLst/>
            <a:ahLst/>
            <a:cxnLst/>
            <a:rect l="l" t="t" r="r" b="b"/>
            <a:pathLst>
              <a:path w="14251560" h="801497">
                <a:moveTo>
                  <a:pt x="0" y="0"/>
                </a:moveTo>
                <a:lnTo>
                  <a:pt x="14251560" y="0"/>
                </a:lnTo>
                <a:lnTo>
                  <a:pt x="14251560" y="801497"/>
                </a:lnTo>
                <a:lnTo>
                  <a:pt x="0" y="801497"/>
                </a:lnTo>
                <a:close/>
              </a:path>
            </a:pathLst>
          </a:custGeom>
          <a:gradFill rotWithShape="1">
            <a:gsLst>
              <a:gs pos="0">
                <a:srgbClr val="EBF1DE">
                  <a:alpha val="100000"/>
                </a:srgbClr>
              </a:gs>
              <a:gs pos="100000">
                <a:srgbClr val="92D050">
                  <a:alpha val="100000"/>
                </a:srgbClr>
              </a:gs>
            </a:gsLst>
            <a:lin ang="0"/>
          </a:gradFill>
        </p:spPr>
        <p:txBody>
          <a:bodyPr/>
          <a:lstStyle/>
          <a:p>
            <a:endParaRPr lang="ko-KR" altLang="en-US"/>
          </a:p>
        </p:txBody>
      </p:sp>
      <p:grpSp>
        <p:nvGrpSpPr>
          <p:cNvPr id="21" name="Group 21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24" name="Freeform 24"/>
          <p:cNvSpPr/>
          <p:nvPr/>
        </p:nvSpPr>
        <p:spPr>
          <a:xfrm>
            <a:off x="729694" y="146105"/>
            <a:ext cx="4868887" cy="364146"/>
          </a:xfrm>
          <a:custGeom>
            <a:avLst/>
            <a:gdLst/>
            <a:ahLst/>
            <a:cxnLst/>
            <a:rect l="l" t="t" r="r" b="b"/>
            <a:pathLst>
              <a:path w="6491849" h="485529">
                <a:moveTo>
                  <a:pt x="0" y="0"/>
                </a:moveTo>
                <a:lnTo>
                  <a:pt x="6491849" y="0"/>
                </a:lnTo>
                <a:lnTo>
                  <a:pt x="6491849" y="485529"/>
                </a:lnTo>
                <a:lnTo>
                  <a:pt x="0" y="485529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</p:spPr>
        <p:txBody>
          <a:bodyPr/>
          <a:lstStyle/>
          <a:p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0AEDB99-5E44-FC42-88C4-BCBCA932849C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692000" cy="7560000"/>
          </a:xfrm>
          <a:custGeom>
            <a:avLst/>
            <a:gdLst/>
            <a:ahLst/>
            <a:cxnLst/>
            <a:rect l="l" t="t" r="r" b="b"/>
            <a:pathLst>
              <a:path w="10692000" h="7560000">
                <a:moveTo>
                  <a:pt x="0" y="0"/>
                </a:moveTo>
                <a:lnTo>
                  <a:pt x="10692000" y="0"/>
                </a:lnTo>
                <a:lnTo>
                  <a:pt x="10692000" y="7560000"/>
                </a:lnTo>
                <a:lnTo>
                  <a:pt x="0" y="7560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78" t="-1511" r="-1578" b="-1511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3" name="Freeform 3"/>
          <p:cNvSpPr/>
          <p:nvPr/>
        </p:nvSpPr>
        <p:spPr>
          <a:xfrm>
            <a:off x="2757422" y="1013657"/>
            <a:ext cx="535776" cy="620670"/>
          </a:xfrm>
          <a:custGeom>
            <a:avLst/>
            <a:gdLst/>
            <a:ahLst/>
            <a:cxnLst/>
            <a:rect l="l" t="t" r="r" b="b"/>
            <a:pathLst>
              <a:path w="535776" h="620670">
                <a:moveTo>
                  <a:pt x="0" y="0"/>
                </a:moveTo>
                <a:lnTo>
                  <a:pt x="535777" y="0"/>
                </a:lnTo>
                <a:lnTo>
                  <a:pt x="535777" y="620670"/>
                </a:lnTo>
                <a:lnTo>
                  <a:pt x="0" y="62067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t="-4562" b="-4562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4" name="TextBox 4"/>
          <p:cNvSpPr txBox="1"/>
          <p:nvPr/>
        </p:nvSpPr>
        <p:spPr>
          <a:xfrm>
            <a:off x="3297351" y="1081908"/>
            <a:ext cx="4448931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74"/>
              </a:lnSpc>
            </a:pPr>
            <a:r>
              <a:rPr lang="en-US" sz="3561" b="1">
                <a:solidFill>
                  <a:srgbClr val="A9D18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학교 안전 교육 </a:t>
            </a:r>
            <a:r>
              <a:rPr lang="en-US" sz="3561" b="1">
                <a:solidFill>
                  <a:srgbClr val="00994F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컨텐츠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414196" y="3789525"/>
            <a:ext cx="965646" cy="200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3"/>
              </a:lnSpc>
            </a:pPr>
            <a:r>
              <a:rPr lang="en-US" sz="1403" b="1">
                <a:solidFill>
                  <a:srgbClr val="548235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핵심포인트 :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480301" y="3797115"/>
            <a:ext cx="6881478" cy="2064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83"/>
              </a:lnSpc>
            </a:pPr>
            <a:r>
              <a:rPr lang="ko-KR" altLang="en-US" sz="1403" dirty="0">
                <a:solidFill>
                  <a:srgbClr val="3B3838"/>
                </a:solidFill>
                <a:latin typeface="Noto Sans KR"/>
                <a:ea typeface="Noto Sans KR"/>
                <a:cs typeface="Noto Sans KR"/>
                <a:sym typeface="Noto Sans KR"/>
              </a:rPr>
              <a:t>물에 들어가기 전 준비운동을 꼭 하고 물놀이를 합니다</a:t>
            </a:r>
            <a:r>
              <a:rPr lang="en-US" altLang="ko-KR" sz="1403" dirty="0">
                <a:solidFill>
                  <a:srgbClr val="3B3838"/>
                </a:solidFill>
                <a:latin typeface="Noto Sans KR"/>
                <a:ea typeface="Noto Sans KR"/>
                <a:cs typeface="Noto Sans KR"/>
                <a:sym typeface="Noto Sans KR"/>
              </a:rPr>
              <a:t>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407167" y="4113950"/>
            <a:ext cx="1886032" cy="200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3"/>
              </a:lnSpc>
            </a:pPr>
            <a:r>
              <a:rPr lang="en-US" sz="1403" b="1">
                <a:solidFill>
                  <a:srgbClr val="548235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구체적인 행동 요령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414195" y="4332797"/>
            <a:ext cx="8177201" cy="15658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02941" lvl="1" indent="-151470">
              <a:lnSpc>
                <a:spcPts val="2525"/>
              </a:lnSpc>
              <a:buFont typeface="Arial"/>
              <a:buChar char="•"/>
            </a:pP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준비운동하기 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: </a:t>
            </a: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갑작스러운 근육 경련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(</a:t>
            </a: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쥐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)</a:t>
            </a: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을 예방하기 위해 꼭 준비운동을 합니다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.</a:t>
            </a:r>
          </a:p>
          <a:p>
            <a:pPr marL="302941" lvl="1" indent="-151470">
              <a:lnSpc>
                <a:spcPts val="2525"/>
              </a:lnSpc>
              <a:buFont typeface="Arial"/>
              <a:buChar char="•"/>
            </a:pP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음식 섭취 후 휴식 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: </a:t>
            </a: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음식을 먹은 직후 바로 물에 들어가면 배탈이 날 수 있으므로 반드시 충분히 소화한 뒤 물놀이를 합니다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.</a:t>
            </a:r>
          </a:p>
          <a:p>
            <a:pPr marL="302941" lvl="1" indent="-151470">
              <a:lnSpc>
                <a:spcPts val="2525"/>
              </a:lnSpc>
              <a:buFont typeface="Arial"/>
              <a:buChar char="•"/>
            </a:pPr>
            <a:r>
              <a:rPr lang="ko-KR" altLang="en-US" sz="1403" dirty="0" err="1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선크림</a:t>
            </a: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 바르기 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: </a:t>
            </a: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햇볕에 장시간 노출될 경우 피부가 손상될 수 있으므로 선크림을 바릅니다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.</a:t>
            </a:r>
          </a:p>
          <a:p>
            <a:pPr marL="302941" lvl="1" indent="-151470">
              <a:lnSpc>
                <a:spcPts val="2525"/>
              </a:lnSpc>
              <a:buFont typeface="Arial"/>
              <a:buChar char="•"/>
            </a:pP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구명조끼 착용하기 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: </a:t>
            </a: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물놀이를 할 때에는 반드시 구명조끼를 착용합니다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.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308470" y="3273236"/>
            <a:ext cx="2514230" cy="363408"/>
            <a:chOff x="0" y="0"/>
            <a:chExt cx="874178" cy="13023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74179" cy="130237"/>
            </a:xfrm>
            <a:custGeom>
              <a:avLst/>
              <a:gdLst/>
              <a:ahLst/>
              <a:cxnLst/>
              <a:rect l="l" t="t" r="r" b="b"/>
              <a:pathLst>
                <a:path w="874179" h="130237">
                  <a:moveTo>
                    <a:pt x="0" y="0"/>
                  </a:moveTo>
                  <a:lnTo>
                    <a:pt x="874179" y="0"/>
                  </a:lnTo>
                  <a:lnTo>
                    <a:pt x="874179" y="130237"/>
                  </a:lnTo>
                  <a:lnTo>
                    <a:pt x="0" y="130237"/>
                  </a:lnTo>
                  <a:close/>
                </a:path>
              </a:pathLst>
            </a:custGeom>
            <a:solidFill>
              <a:srgbClr val="97C478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874178" cy="1683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09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308470" y="3282538"/>
            <a:ext cx="2514230" cy="2955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altLang="ko-KR" b="1" dirty="0">
                <a:solidFill>
                  <a:srgbClr val="FFFFFF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1. 1 </a:t>
            </a:r>
            <a:r>
              <a:rPr lang="ko-KR" altLang="en-US" b="1" dirty="0">
                <a:solidFill>
                  <a:srgbClr val="FFFFFF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물놀이 전 안전 수칙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1308470" y="2138304"/>
            <a:ext cx="751679" cy="363408"/>
            <a:chOff x="0" y="0"/>
            <a:chExt cx="269385" cy="130237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69385" cy="130237"/>
            </a:xfrm>
            <a:custGeom>
              <a:avLst/>
              <a:gdLst/>
              <a:ahLst/>
              <a:cxnLst/>
              <a:rect l="l" t="t" r="r" b="b"/>
              <a:pathLst>
                <a:path w="269385" h="130237">
                  <a:moveTo>
                    <a:pt x="0" y="0"/>
                  </a:moveTo>
                  <a:lnTo>
                    <a:pt x="269385" y="0"/>
                  </a:lnTo>
                  <a:lnTo>
                    <a:pt x="269385" y="130237"/>
                  </a:lnTo>
                  <a:lnTo>
                    <a:pt x="0" y="130237"/>
                  </a:lnTo>
                  <a:close/>
                </a:path>
              </a:pathLst>
            </a:custGeom>
            <a:solidFill>
              <a:srgbClr val="97C478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269385" cy="1683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09"/>
                </a:lnSpc>
              </a:pPr>
              <a:endParaRPr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1308470" y="2147606"/>
            <a:ext cx="751679" cy="3067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b="1" dirty="0" err="1">
                <a:solidFill>
                  <a:srgbClr val="FFFFFF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목표</a:t>
            </a:r>
            <a:endParaRPr lang="en-US" sz="1800" b="1" dirty="0">
              <a:solidFill>
                <a:srgbClr val="FFFFFF"/>
              </a:solidFill>
              <a:latin typeface="Noto Sans KR Semi-Bold"/>
              <a:ea typeface="Noto Sans KR Semi-Bold"/>
              <a:cs typeface="Noto Sans KR Semi-Bold"/>
              <a:sym typeface="Noto Sans KR Semi-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2161210" y="2131095"/>
            <a:ext cx="7530872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sz="2000" b="1" dirty="0">
                <a:solidFill>
                  <a:srgbClr val="767171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물놀이를 안전하게 즐길 수 있도록 돕는 가이드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BD7C6-A7AD-9056-2C6B-677AD9F87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3DF56E6-B0D7-4B78-6367-B916AA40B599}"/>
              </a:ext>
            </a:extLst>
          </p:cNvPr>
          <p:cNvSpPr/>
          <p:nvPr/>
        </p:nvSpPr>
        <p:spPr>
          <a:xfrm>
            <a:off x="0" y="0"/>
            <a:ext cx="10692000" cy="7560000"/>
          </a:xfrm>
          <a:custGeom>
            <a:avLst/>
            <a:gdLst/>
            <a:ahLst/>
            <a:cxnLst/>
            <a:rect l="l" t="t" r="r" b="b"/>
            <a:pathLst>
              <a:path w="10692000" h="7560000">
                <a:moveTo>
                  <a:pt x="0" y="0"/>
                </a:moveTo>
                <a:lnTo>
                  <a:pt x="10692000" y="0"/>
                </a:lnTo>
                <a:lnTo>
                  <a:pt x="10692000" y="7560000"/>
                </a:lnTo>
                <a:lnTo>
                  <a:pt x="0" y="7560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78" t="-1511" r="-1578" b="-1511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10FCF696-094D-1BD9-9761-030C5C448DF9}"/>
              </a:ext>
            </a:extLst>
          </p:cNvPr>
          <p:cNvSpPr/>
          <p:nvPr/>
        </p:nvSpPr>
        <p:spPr>
          <a:xfrm>
            <a:off x="2757422" y="1013657"/>
            <a:ext cx="535776" cy="620670"/>
          </a:xfrm>
          <a:custGeom>
            <a:avLst/>
            <a:gdLst/>
            <a:ahLst/>
            <a:cxnLst/>
            <a:rect l="l" t="t" r="r" b="b"/>
            <a:pathLst>
              <a:path w="535776" h="620670">
                <a:moveTo>
                  <a:pt x="0" y="0"/>
                </a:moveTo>
                <a:lnTo>
                  <a:pt x="535777" y="0"/>
                </a:lnTo>
                <a:lnTo>
                  <a:pt x="535777" y="620670"/>
                </a:lnTo>
                <a:lnTo>
                  <a:pt x="0" y="62067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t="-4562" b="-4562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7885A028-1AC1-B529-4CCD-1FFBDEA2F1A8}"/>
              </a:ext>
            </a:extLst>
          </p:cNvPr>
          <p:cNvSpPr txBox="1"/>
          <p:nvPr/>
        </p:nvSpPr>
        <p:spPr>
          <a:xfrm>
            <a:off x="3297351" y="1081908"/>
            <a:ext cx="4448931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74"/>
              </a:lnSpc>
            </a:pPr>
            <a:r>
              <a:rPr lang="en-US" sz="3561" b="1">
                <a:solidFill>
                  <a:srgbClr val="A9D18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학교 안전 교육 </a:t>
            </a:r>
            <a:r>
              <a:rPr lang="en-US" sz="3561" b="1">
                <a:solidFill>
                  <a:srgbClr val="00994F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컨텐츠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793298B6-106E-4499-A7B0-92EBF1D83860}"/>
              </a:ext>
            </a:extLst>
          </p:cNvPr>
          <p:cNvSpPr txBox="1"/>
          <p:nvPr/>
        </p:nvSpPr>
        <p:spPr>
          <a:xfrm>
            <a:off x="1414196" y="3789525"/>
            <a:ext cx="965646" cy="200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3"/>
              </a:lnSpc>
            </a:pPr>
            <a:r>
              <a:rPr lang="en-US" sz="1403" b="1">
                <a:solidFill>
                  <a:srgbClr val="548235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핵심포인트 : 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09C983B2-104A-EE86-497C-5146BCA20A3A}"/>
              </a:ext>
            </a:extLst>
          </p:cNvPr>
          <p:cNvSpPr txBox="1"/>
          <p:nvPr/>
        </p:nvSpPr>
        <p:spPr>
          <a:xfrm>
            <a:off x="2480301" y="3797115"/>
            <a:ext cx="6881478" cy="2064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83"/>
              </a:lnSpc>
            </a:pPr>
            <a:r>
              <a:rPr lang="ko-KR" altLang="en-US" sz="1403" dirty="0">
                <a:solidFill>
                  <a:srgbClr val="3B3838"/>
                </a:solidFill>
                <a:latin typeface="Noto Sans KR"/>
                <a:ea typeface="Noto Sans KR"/>
                <a:cs typeface="Noto Sans KR"/>
                <a:sym typeface="Noto Sans KR"/>
              </a:rPr>
              <a:t>자신의 몸 상태를 잘 살피고 휴식을 취하며 물놀이를 합니다</a:t>
            </a:r>
            <a:r>
              <a:rPr lang="en-US" altLang="ko-KR" sz="1403" dirty="0">
                <a:solidFill>
                  <a:srgbClr val="3B3838"/>
                </a:solidFill>
                <a:latin typeface="Noto Sans KR"/>
                <a:ea typeface="Noto Sans KR"/>
                <a:cs typeface="Noto Sans KR"/>
                <a:sym typeface="Noto Sans KR"/>
              </a:rPr>
              <a:t>.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A9CD7C24-5826-07C7-5A54-10B0BC66E2AF}"/>
              </a:ext>
            </a:extLst>
          </p:cNvPr>
          <p:cNvSpPr txBox="1"/>
          <p:nvPr/>
        </p:nvSpPr>
        <p:spPr>
          <a:xfrm>
            <a:off x="1407167" y="4113950"/>
            <a:ext cx="1886032" cy="200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3"/>
              </a:lnSpc>
            </a:pPr>
            <a:r>
              <a:rPr lang="en-US" sz="1403" b="1">
                <a:solidFill>
                  <a:srgbClr val="548235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구체적인 행동 요령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7E3A8256-A206-D6C3-EFEF-3AF5E20A0051}"/>
              </a:ext>
            </a:extLst>
          </p:cNvPr>
          <p:cNvSpPr txBox="1"/>
          <p:nvPr/>
        </p:nvSpPr>
        <p:spPr>
          <a:xfrm>
            <a:off x="1414195" y="4332797"/>
            <a:ext cx="8177201" cy="1245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02941" lvl="1" indent="-151470">
              <a:lnSpc>
                <a:spcPts val="2525"/>
              </a:lnSpc>
              <a:buFont typeface="Arial"/>
              <a:buChar char="•"/>
            </a:pP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체온 관리하기 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: </a:t>
            </a: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입술이 푸른색이 되거나 춥다고 느껴지면 물 밖으로 나와 휴식을 취합니다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.</a:t>
            </a:r>
          </a:p>
          <a:p>
            <a:pPr marL="302941" lvl="1" indent="-151470">
              <a:lnSpc>
                <a:spcPts val="2525"/>
              </a:lnSpc>
              <a:buFont typeface="Arial"/>
              <a:buChar char="•"/>
            </a:pP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저체온증 예방하기 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: </a:t>
            </a: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몸을 닦고 따뜻하게 체온을 유지하면서 쉽니다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.</a:t>
            </a:r>
          </a:p>
          <a:p>
            <a:pPr marL="302941" lvl="1" indent="-151470">
              <a:lnSpc>
                <a:spcPts val="2525"/>
              </a:lnSpc>
              <a:buFont typeface="Arial"/>
              <a:buChar char="•"/>
            </a:pP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구조 요청하기 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: </a:t>
            </a: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갑자기 다리에 쥐가 나면 “도와주세요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!”</a:t>
            </a: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라고 크게 외쳐 구조를 요청합니다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.</a:t>
            </a:r>
          </a:p>
          <a:p>
            <a:pPr marL="302941" lvl="1" indent="-151470">
              <a:lnSpc>
                <a:spcPts val="2525"/>
              </a:lnSpc>
              <a:buFont typeface="Arial"/>
              <a:buChar char="•"/>
            </a:pP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음식 섭취 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: </a:t>
            </a: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물놀이 중 음식을 먹으면 충분히 쉰 뒤에 다시 물놀이를 합니다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.</a:t>
            </a:r>
          </a:p>
        </p:txBody>
      </p:sp>
      <p:grpSp>
        <p:nvGrpSpPr>
          <p:cNvPr id="13" name="Group 13">
            <a:extLst>
              <a:ext uri="{FF2B5EF4-FFF2-40B4-BE49-F238E27FC236}">
                <a16:creationId xmlns:a16="http://schemas.microsoft.com/office/drawing/2014/main" id="{5DD6FDDB-1B21-764A-529C-5786B413BFFD}"/>
              </a:ext>
            </a:extLst>
          </p:cNvPr>
          <p:cNvGrpSpPr/>
          <p:nvPr/>
        </p:nvGrpSpPr>
        <p:grpSpPr>
          <a:xfrm>
            <a:off x="1308470" y="2138304"/>
            <a:ext cx="751679" cy="363408"/>
            <a:chOff x="0" y="0"/>
            <a:chExt cx="269385" cy="130237"/>
          </a:xfrm>
        </p:grpSpPr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E2E70BEF-CDE2-14AB-EB96-86E0A3D3AD43}"/>
                </a:ext>
              </a:extLst>
            </p:cNvPr>
            <p:cNvSpPr/>
            <p:nvPr/>
          </p:nvSpPr>
          <p:spPr>
            <a:xfrm>
              <a:off x="0" y="0"/>
              <a:ext cx="269385" cy="130237"/>
            </a:xfrm>
            <a:custGeom>
              <a:avLst/>
              <a:gdLst/>
              <a:ahLst/>
              <a:cxnLst/>
              <a:rect l="l" t="t" r="r" b="b"/>
              <a:pathLst>
                <a:path w="269385" h="130237">
                  <a:moveTo>
                    <a:pt x="0" y="0"/>
                  </a:moveTo>
                  <a:lnTo>
                    <a:pt x="269385" y="0"/>
                  </a:lnTo>
                  <a:lnTo>
                    <a:pt x="269385" y="130237"/>
                  </a:lnTo>
                  <a:lnTo>
                    <a:pt x="0" y="130237"/>
                  </a:lnTo>
                  <a:close/>
                </a:path>
              </a:pathLst>
            </a:custGeom>
            <a:solidFill>
              <a:srgbClr val="97C478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A0FD1F63-4CD6-802F-545A-A6A56F1BB5C3}"/>
                </a:ext>
              </a:extLst>
            </p:cNvPr>
            <p:cNvSpPr txBox="1"/>
            <p:nvPr/>
          </p:nvSpPr>
          <p:spPr>
            <a:xfrm>
              <a:off x="0" y="-38100"/>
              <a:ext cx="269385" cy="1683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09"/>
                </a:lnSpc>
              </a:pPr>
              <a:endParaRPr/>
            </a:p>
          </p:txBody>
        </p:sp>
      </p:grpSp>
      <p:sp>
        <p:nvSpPr>
          <p:cNvPr id="16" name="TextBox 16">
            <a:extLst>
              <a:ext uri="{FF2B5EF4-FFF2-40B4-BE49-F238E27FC236}">
                <a16:creationId xmlns:a16="http://schemas.microsoft.com/office/drawing/2014/main" id="{810873E5-35BE-505B-F825-1DCF5B1D4EFD}"/>
              </a:ext>
            </a:extLst>
          </p:cNvPr>
          <p:cNvSpPr txBox="1"/>
          <p:nvPr/>
        </p:nvSpPr>
        <p:spPr>
          <a:xfrm>
            <a:off x="1308470" y="2147606"/>
            <a:ext cx="751679" cy="3067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b="1" dirty="0" err="1">
                <a:solidFill>
                  <a:srgbClr val="FFFFFF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목표</a:t>
            </a:r>
            <a:endParaRPr lang="en-US" sz="1800" b="1" dirty="0">
              <a:solidFill>
                <a:srgbClr val="FFFFFF"/>
              </a:solidFill>
              <a:latin typeface="Noto Sans KR Semi-Bold"/>
              <a:ea typeface="Noto Sans KR Semi-Bold"/>
              <a:cs typeface="Noto Sans KR Semi-Bold"/>
              <a:sym typeface="Noto Sans KR Semi-Bold"/>
            </a:endParaRP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4A450670-8A2F-583E-69A2-7264F859D653}"/>
              </a:ext>
            </a:extLst>
          </p:cNvPr>
          <p:cNvSpPr txBox="1"/>
          <p:nvPr/>
        </p:nvSpPr>
        <p:spPr>
          <a:xfrm>
            <a:off x="2161210" y="2131095"/>
            <a:ext cx="7530872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sz="2000" b="1" dirty="0">
                <a:solidFill>
                  <a:srgbClr val="767171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물놀이를 안전하게 즐길 수 있도록 돕는 가이드</a:t>
            </a:r>
          </a:p>
        </p:txBody>
      </p:sp>
      <p:grpSp>
        <p:nvGrpSpPr>
          <p:cNvPr id="18" name="Group 9">
            <a:extLst>
              <a:ext uri="{FF2B5EF4-FFF2-40B4-BE49-F238E27FC236}">
                <a16:creationId xmlns:a16="http://schemas.microsoft.com/office/drawing/2014/main" id="{BC686453-EAB6-58C2-C71A-71839E4A496D}"/>
              </a:ext>
            </a:extLst>
          </p:cNvPr>
          <p:cNvGrpSpPr/>
          <p:nvPr/>
        </p:nvGrpSpPr>
        <p:grpSpPr>
          <a:xfrm>
            <a:off x="1308470" y="3273236"/>
            <a:ext cx="2514230" cy="363408"/>
            <a:chOff x="0" y="0"/>
            <a:chExt cx="874178" cy="130237"/>
          </a:xfrm>
        </p:grpSpPr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49D2CDAF-9AB9-CA3E-1A4E-274C5C462E6F}"/>
                </a:ext>
              </a:extLst>
            </p:cNvPr>
            <p:cNvSpPr/>
            <p:nvPr/>
          </p:nvSpPr>
          <p:spPr>
            <a:xfrm>
              <a:off x="0" y="0"/>
              <a:ext cx="874179" cy="130237"/>
            </a:xfrm>
            <a:custGeom>
              <a:avLst/>
              <a:gdLst/>
              <a:ahLst/>
              <a:cxnLst/>
              <a:rect l="l" t="t" r="r" b="b"/>
              <a:pathLst>
                <a:path w="874179" h="130237">
                  <a:moveTo>
                    <a:pt x="0" y="0"/>
                  </a:moveTo>
                  <a:lnTo>
                    <a:pt x="874179" y="0"/>
                  </a:lnTo>
                  <a:lnTo>
                    <a:pt x="874179" y="130237"/>
                  </a:lnTo>
                  <a:lnTo>
                    <a:pt x="0" y="130237"/>
                  </a:lnTo>
                  <a:close/>
                </a:path>
              </a:pathLst>
            </a:custGeom>
            <a:solidFill>
              <a:srgbClr val="97C478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0" name="TextBox 11">
              <a:extLst>
                <a:ext uri="{FF2B5EF4-FFF2-40B4-BE49-F238E27FC236}">
                  <a16:creationId xmlns:a16="http://schemas.microsoft.com/office/drawing/2014/main" id="{BAB6B323-625E-B20A-2C81-797E41C5A5E3}"/>
                </a:ext>
              </a:extLst>
            </p:cNvPr>
            <p:cNvSpPr txBox="1"/>
            <p:nvPr/>
          </p:nvSpPr>
          <p:spPr>
            <a:xfrm>
              <a:off x="0" y="-38100"/>
              <a:ext cx="874178" cy="1683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09"/>
                </a:lnSpc>
              </a:pPr>
              <a:endParaRPr/>
            </a:p>
          </p:txBody>
        </p:sp>
      </p:grpSp>
      <p:sp>
        <p:nvSpPr>
          <p:cNvPr id="21" name="TextBox 12">
            <a:extLst>
              <a:ext uri="{FF2B5EF4-FFF2-40B4-BE49-F238E27FC236}">
                <a16:creationId xmlns:a16="http://schemas.microsoft.com/office/drawing/2014/main" id="{5C3CCBCE-3F43-D4CF-7473-3E7601CCCADE}"/>
              </a:ext>
            </a:extLst>
          </p:cNvPr>
          <p:cNvSpPr txBox="1"/>
          <p:nvPr/>
        </p:nvSpPr>
        <p:spPr>
          <a:xfrm>
            <a:off x="1308470" y="3282538"/>
            <a:ext cx="2514230" cy="2955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altLang="ko-KR" b="1" dirty="0">
                <a:solidFill>
                  <a:srgbClr val="FFFFFF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1. 2 </a:t>
            </a:r>
            <a:r>
              <a:rPr lang="ko-KR" altLang="en-US" b="1" dirty="0">
                <a:solidFill>
                  <a:srgbClr val="FFFFFF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물놀이 중 안전 수칙</a:t>
            </a:r>
          </a:p>
        </p:txBody>
      </p:sp>
    </p:spTree>
    <p:extLst>
      <p:ext uri="{BB962C8B-B14F-4D97-AF65-F5344CB8AC3E}">
        <p14:creationId xmlns:p14="http://schemas.microsoft.com/office/powerpoint/2010/main" val="33240978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B8F6F-10BA-8677-57A8-9765BCC6C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74217B8-7AFD-4E90-31F8-5BB2CE2CC0AC}"/>
              </a:ext>
            </a:extLst>
          </p:cNvPr>
          <p:cNvSpPr/>
          <p:nvPr/>
        </p:nvSpPr>
        <p:spPr>
          <a:xfrm>
            <a:off x="0" y="0"/>
            <a:ext cx="10692000" cy="7560000"/>
          </a:xfrm>
          <a:custGeom>
            <a:avLst/>
            <a:gdLst/>
            <a:ahLst/>
            <a:cxnLst/>
            <a:rect l="l" t="t" r="r" b="b"/>
            <a:pathLst>
              <a:path w="10692000" h="7560000">
                <a:moveTo>
                  <a:pt x="0" y="0"/>
                </a:moveTo>
                <a:lnTo>
                  <a:pt x="10692000" y="0"/>
                </a:lnTo>
                <a:lnTo>
                  <a:pt x="10692000" y="7560000"/>
                </a:lnTo>
                <a:lnTo>
                  <a:pt x="0" y="7560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78" t="-1511" r="-1578" b="-1511"/>
            </a:stretch>
          </a:blipFill>
        </p:spPr>
        <p:txBody>
          <a:bodyPr/>
          <a:lstStyle/>
          <a:p>
            <a:endParaRPr lang="ko-KR" altLang="en-US" dirty="0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C57A2E2F-32B0-96C7-9A3B-63D96FF51BC2}"/>
              </a:ext>
            </a:extLst>
          </p:cNvPr>
          <p:cNvSpPr/>
          <p:nvPr/>
        </p:nvSpPr>
        <p:spPr>
          <a:xfrm>
            <a:off x="2757422" y="1013657"/>
            <a:ext cx="535776" cy="620670"/>
          </a:xfrm>
          <a:custGeom>
            <a:avLst/>
            <a:gdLst/>
            <a:ahLst/>
            <a:cxnLst/>
            <a:rect l="l" t="t" r="r" b="b"/>
            <a:pathLst>
              <a:path w="535776" h="620670">
                <a:moveTo>
                  <a:pt x="0" y="0"/>
                </a:moveTo>
                <a:lnTo>
                  <a:pt x="535777" y="0"/>
                </a:lnTo>
                <a:lnTo>
                  <a:pt x="535777" y="620670"/>
                </a:lnTo>
                <a:lnTo>
                  <a:pt x="0" y="62067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t="-4562" b="-4562"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094460E5-7534-D772-5A87-37643DD6C35A}"/>
              </a:ext>
            </a:extLst>
          </p:cNvPr>
          <p:cNvSpPr txBox="1"/>
          <p:nvPr/>
        </p:nvSpPr>
        <p:spPr>
          <a:xfrm>
            <a:off x="3297351" y="1081908"/>
            <a:ext cx="4448931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74"/>
              </a:lnSpc>
            </a:pPr>
            <a:r>
              <a:rPr lang="en-US" sz="3561" b="1">
                <a:solidFill>
                  <a:srgbClr val="A9D18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학교 안전 교육 </a:t>
            </a:r>
            <a:r>
              <a:rPr lang="en-US" sz="3561" b="1">
                <a:solidFill>
                  <a:srgbClr val="00994F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컨텐츠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B471177A-A4AA-F7F4-B417-32900A787846}"/>
              </a:ext>
            </a:extLst>
          </p:cNvPr>
          <p:cNvSpPr txBox="1"/>
          <p:nvPr/>
        </p:nvSpPr>
        <p:spPr>
          <a:xfrm>
            <a:off x="1414196" y="3789525"/>
            <a:ext cx="965646" cy="200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3"/>
              </a:lnSpc>
            </a:pPr>
            <a:r>
              <a:rPr lang="en-US" sz="1403" b="1">
                <a:solidFill>
                  <a:srgbClr val="548235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핵심포인트 : 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15F2F8E3-65E2-5EE5-5B6B-AD307548F77D}"/>
              </a:ext>
            </a:extLst>
          </p:cNvPr>
          <p:cNvSpPr txBox="1"/>
          <p:nvPr/>
        </p:nvSpPr>
        <p:spPr>
          <a:xfrm>
            <a:off x="2480301" y="3797115"/>
            <a:ext cx="6881478" cy="2064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83"/>
              </a:lnSpc>
            </a:pPr>
            <a:r>
              <a:rPr lang="ko-KR" altLang="en-US" sz="1403" dirty="0">
                <a:solidFill>
                  <a:srgbClr val="3B3838"/>
                </a:solidFill>
                <a:latin typeface="Noto Sans KR"/>
                <a:ea typeface="Noto Sans KR"/>
                <a:cs typeface="Noto Sans KR"/>
                <a:sym typeface="Noto Sans KR"/>
              </a:rPr>
              <a:t>물놀이가 끝난 뒤에는 깨끗이 씻고 </a:t>
            </a:r>
            <a:r>
              <a:rPr lang="ko-KR" altLang="en-US" sz="1403" dirty="0" err="1">
                <a:solidFill>
                  <a:srgbClr val="3B3838"/>
                </a:solidFill>
                <a:latin typeface="Noto Sans KR"/>
                <a:ea typeface="Noto Sans KR"/>
                <a:cs typeface="Noto Sans KR"/>
                <a:sym typeface="Noto Sans KR"/>
              </a:rPr>
              <a:t>조심히</a:t>
            </a:r>
            <a:r>
              <a:rPr lang="ko-KR" altLang="en-US" sz="1403" dirty="0">
                <a:solidFill>
                  <a:srgbClr val="3B3838"/>
                </a:solidFill>
                <a:latin typeface="Noto Sans KR"/>
                <a:ea typeface="Noto Sans KR"/>
                <a:cs typeface="Noto Sans KR"/>
                <a:sym typeface="Noto Sans KR"/>
              </a:rPr>
              <a:t> 이동합니다</a:t>
            </a:r>
            <a:r>
              <a:rPr lang="en-US" altLang="ko-KR" sz="1403" dirty="0">
                <a:solidFill>
                  <a:srgbClr val="3B3838"/>
                </a:solidFill>
                <a:latin typeface="Noto Sans KR"/>
                <a:ea typeface="Noto Sans KR"/>
                <a:cs typeface="Noto Sans KR"/>
                <a:sym typeface="Noto Sans KR"/>
              </a:rPr>
              <a:t>.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7A9818FE-0CD8-35ED-1E06-3B175F875D57}"/>
              </a:ext>
            </a:extLst>
          </p:cNvPr>
          <p:cNvSpPr txBox="1"/>
          <p:nvPr/>
        </p:nvSpPr>
        <p:spPr>
          <a:xfrm>
            <a:off x="1407167" y="4113950"/>
            <a:ext cx="1886032" cy="200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3"/>
              </a:lnSpc>
            </a:pPr>
            <a:r>
              <a:rPr lang="en-US" sz="1403" b="1">
                <a:solidFill>
                  <a:srgbClr val="548235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구체적인 행동 요령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B4830F4D-AB0B-DF6C-E456-4F87F7B7699D}"/>
              </a:ext>
            </a:extLst>
          </p:cNvPr>
          <p:cNvSpPr txBox="1"/>
          <p:nvPr/>
        </p:nvSpPr>
        <p:spPr>
          <a:xfrm>
            <a:off x="1414195" y="4332797"/>
            <a:ext cx="8177201" cy="604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02941" lvl="1" indent="-151470">
              <a:lnSpc>
                <a:spcPts val="2525"/>
              </a:lnSpc>
              <a:buFont typeface="Arial"/>
              <a:buChar char="•"/>
            </a:pP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몸 깨끗이 씻기 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: </a:t>
            </a: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물놀이 후에는 깨끗이 씻고 따뜻한 옷으로 갈아입습니다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.</a:t>
            </a:r>
          </a:p>
          <a:p>
            <a:pPr marL="302941" lvl="1" indent="-151470">
              <a:lnSpc>
                <a:spcPts val="2525"/>
              </a:lnSpc>
              <a:buFont typeface="Arial"/>
              <a:buChar char="•"/>
            </a:pP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미끄럼 사고 예방하기 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: </a:t>
            </a: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젖은 바닥에서 뛰지 않고 </a:t>
            </a:r>
            <a:r>
              <a:rPr lang="ko-KR" altLang="en-US" sz="1403" dirty="0" err="1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조심히</a:t>
            </a:r>
            <a:r>
              <a:rPr lang="ko-KR" altLang="en-US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 이동합니다</a:t>
            </a:r>
            <a:r>
              <a:rPr lang="en-US" altLang="ko-KR" sz="1403" dirty="0">
                <a:solidFill>
                  <a:srgbClr val="000000"/>
                </a:solidFill>
                <a:latin typeface="Noto Sans KR"/>
                <a:ea typeface="Noto Sans KR"/>
                <a:cs typeface="Noto Sans KR"/>
                <a:sym typeface="Noto Sans KR"/>
              </a:rPr>
              <a:t>.</a:t>
            </a:r>
          </a:p>
        </p:txBody>
      </p:sp>
      <p:grpSp>
        <p:nvGrpSpPr>
          <p:cNvPr id="13" name="Group 13">
            <a:extLst>
              <a:ext uri="{FF2B5EF4-FFF2-40B4-BE49-F238E27FC236}">
                <a16:creationId xmlns:a16="http://schemas.microsoft.com/office/drawing/2014/main" id="{4D4B7986-1B0B-3171-F417-433BB08E6F03}"/>
              </a:ext>
            </a:extLst>
          </p:cNvPr>
          <p:cNvGrpSpPr/>
          <p:nvPr/>
        </p:nvGrpSpPr>
        <p:grpSpPr>
          <a:xfrm>
            <a:off x="1308470" y="2138304"/>
            <a:ext cx="751679" cy="363408"/>
            <a:chOff x="0" y="0"/>
            <a:chExt cx="269385" cy="130237"/>
          </a:xfrm>
        </p:grpSpPr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97DA125C-DCEC-3E29-88D0-50B56D057B94}"/>
                </a:ext>
              </a:extLst>
            </p:cNvPr>
            <p:cNvSpPr/>
            <p:nvPr/>
          </p:nvSpPr>
          <p:spPr>
            <a:xfrm>
              <a:off x="0" y="0"/>
              <a:ext cx="269385" cy="130237"/>
            </a:xfrm>
            <a:custGeom>
              <a:avLst/>
              <a:gdLst/>
              <a:ahLst/>
              <a:cxnLst/>
              <a:rect l="l" t="t" r="r" b="b"/>
              <a:pathLst>
                <a:path w="269385" h="130237">
                  <a:moveTo>
                    <a:pt x="0" y="0"/>
                  </a:moveTo>
                  <a:lnTo>
                    <a:pt x="269385" y="0"/>
                  </a:lnTo>
                  <a:lnTo>
                    <a:pt x="269385" y="130237"/>
                  </a:lnTo>
                  <a:lnTo>
                    <a:pt x="0" y="130237"/>
                  </a:lnTo>
                  <a:close/>
                </a:path>
              </a:pathLst>
            </a:custGeom>
            <a:solidFill>
              <a:srgbClr val="97C478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DCB3F410-B052-AC26-E9A6-0087D123D853}"/>
                </a:ext>
              </a:extLst>
            </p:cNvPr>
            <p:cNvSpPr txBox="1"/>
            <p:nvPr/>
          </p:nvSpPr>
          <p:spPr>
            <a:xfrm>
              <a:off x="0" y="-38100"/>
              <a:ext cx="269385" cy="1683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09"/>
                </a:lnSpc>
              </a:pPr>
              <a:endParaRPr/>
            </a:p>
          </p:txBody>
        </p:sp>
      </p:grpSp>
      <p:sp>
        <p:nvSpPr>
          <p:cNvPr id="16" name="TextBox 16">
            <a:extLst>
              <a:ext uri="{FF2B5EF4-FFF2-40B4-BE49-F238E27FC236}">
                <a16:creationId xmlns:a16="http://schemas.microsoft.com/office/drawing/2014/main" id="{9136056C-AC40-4120-EDFB-A265960FA744}"/>
              </a:ext>
            </a:extLst>
          </p:cNvPr>
          <p:cNvSpPr txBox="1"/>
          <p:nvPr/>
        </p:nvSpPr>
        <p:spPr>
          <a:xfrm>
            <a:off x="1308470" y="2147606"/>
            <a:ext cx="751679" cy="3067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b="1" dirty="0" err="1">
                <a:solidFill>
                  <a:srgbClr val="FFFFFF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목표</a:t>
            </a:r>
            <a:endParaRPr lang="en-US" sz="1800" b="1" dirty="0">
              <a:solidFill>
                <a:srgbClr val="FFFFFF"/>
              </a:solidFill>
              <a:latin typeface="Noto Sans KR Semi-Bold"/>
              <a:ea typeface="Noto Sans KR Semi-Bold"/>
              <a:cs typeface="Noto Sans KR Semi-Bold"/>
              <a:sym typeface="Noto Sans KR Semi-Bold"/>
            </a:endParaRP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3FB28904-6EC0-390E-FFB3-EBBE01207AD5}"/>
              </a:ext>
            </a:extLst>
          </p:cNvPr>
          <p:cNvSpPr txBox="1"/>
          <p:nvPr/>
        </p:nvSpPr>
        <p:spPr>
          <a:xfrm>
            <a:off x="2161210" y="2131095"/>
            <a:ext cx="7530872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sz="2000" b="1" dirty="0">
                <a:solidFill>
                  <a:srgbClr val="767171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물놀이를 안전하게 즐길 수 있도록 돕는 가이드</a:t>
            </a:r>
          </a:p>
        </p:txBody>
      </p:sp>
      <p:grpSp>
        <p:nvGrpSpPr>
          <p:cNvPr id="18" name="Group 9">
            <a:extLst>
              <a:ext uri="{FF2B5EF4-FFF2-40B4-BE49-F238E27FC236}">
                <a16:creationId xmlns:a16="http://schemas.microsoft.com/office/drawing/2014/main" id="{F2788D11-7140-B6B3-85C5-843DB654792C}"/>
              </a:ext>
            </a:extLst>
          </p:cNvPr>
          <p:cNvGrpSpPr/>
          <p:nvPr/>
        </p:nvGrpSpPr>
        <p:grpSpPr>
          <a:xfrm>
            <a:off x="1308470" y="3273236"/>
            <a:ext cx="2514230" cy="363408"/>
            <a:chOff x="0" y="0"/>
            <a:chExt cx="874178" cy="130237"/>
          </a:xfrm>
        </p:grpSpPr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40F027F2-8B51-4527-8AF9-21432B6033D7}"/>
                </a:ext>
              </a:extLst>
            </p:cNvPr>
            <p:cNvSpPr/>
            <p:nvPr/>
          </p:nvSpPr>
          <p:spPr>
            <a:xfrm>
              <a:off x="0" y="0"/>
              <a:ext cx="874179" cy="130237"/>
            </a:xfrm>
            <a:custGeom>
              <a:avLst/>
              <a:gdLst/>
              <a:ahLst/>
              <a:cxnLst/>
              <a:rect l="l" t="t" r="r" b="b"/>
              <a:pathLst>
                <a:path w="874179" h="130237">
                  <a:moveTo>
                    <a:pt x="0" y="0"/>
                  </a:moveTo>
                  <a:lnTo>
                    <a:pt x="874179" y="0"/>
                  </a:lnTo>
                  <a:lnTo>
                    <a:pt x="874179" y="130237"/>
                  </a:lnTo>
                  <a:lnTo>
                    <a:pt x="0" y="130237"/>
                  </a:lnTo>
                  <a:close/>
                </a:path>
              </a:pathLst>
            </a:custGeom>
            <a:solidFill>
              <a:srgbClr val="97C478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0" name="TextBox 11">
              <a:extLst>
                <a:ext uri="{FF2B5EF4-FFF2-40B4-BE49-F238E27FC236}">
                  <a16:creationId xmlns:a16="http://schemas.microsoft.com/office/drawing/2014/main" id="{6EA23561-254D-F2AF-28D4-9E34D38AA0EA}"/>
                </a:ext>
              </a:extLst>
            </p:cNvPr>
            <p:cNvSpPr txBox="1"/>
            <p:nvPr/>
          </p:nvSpPr>
          <p:spPr>
            <a:xfrm>
              <a:off x="0" y="-38100"/>
              <a:ext cx="874178" cy="1683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09"/>
                </a:lnSpc>
              </a:pPr>
              <a:endParaRPr/>
            </a:p>
          </p:txBody>
        </p:sp>
      </p:grpSp>
      <p:sp>
        <p:nvSpPr>
          <p:cNvPr id="21" name="TextBox 12">
            <a:extLst>
              <a:ext uri="{FF2B5EF4-FFF2-40B4-BE49-F238E27FC236}">
                <a16:creationId xmlns:a16="http://schemas.microsoft.com/office/drawing/2014/main" id="{140862CC-8B11-D8F3-629E-DD2979D62748}"/>
              </a:ext>
            </a:extLst>
          </p:cNvPr>
          <p:cNvSpPr txBox="1"/>
          <p:nvPr/>
        </p:nvSpPr>
        <p:spPr>
          <a:xfrm>
            <a:off x="1308470" y="3282538"/>
            <a:ext cx="2514230" cy="2955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altLang="ko-KR" b="1" dirty="0">
                <a:solidFill>
                  <a:srgbClr val="FFFFFF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1. 3 </a:t>
            </a:r>
            <a:r>
              <a:rPr lang="ko-KR" altLang="en-US" b="1" dirty="0">
                <a:solidFill>
                  <a:srgbClr val="FFFFFF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물놀이 후 안전 수칙</a:t>
            </a:r>
          </a:p>
        </p:txBody>
      </p:sp>
    </p:spTree>
    <p:extLst>
      <p:ext uri="{BB962C8B-B14F-4D97-AF65-F5344CB8AC3E}">
        <p14:creationId xmlns:p14="http://schemas.microsoft.com/office/powerpoint/2010/main" val="2410811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890">
            <a:off x="711596" y="7156630"/>
            <a:ext cx="9279935" cy="9522"/>
            <a:chOff x="0" y="0"/>
            <a:chExt cx="12373246" cy="1269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373229" cy="12700"/>
            </a:xfrm>
            <a:custGeom>
              <a:avLst/>
              <a:gdLst/>
              <a:ahLst/>
              <a:cxnLst/>
              <a:rect l="l" t="t" r="r" b="b"/>
              <a:pathLst>
                <a:path w="12373229" h="12700">
                  <a:moveTo>
                    <a:pt x="6350" y="0"/>
                  </a:moveTo>
                  <a:lnTo>
                    <a:pt x="12366879" y="0"/>
                  </a:lnTo>
                  <a:cubicBezTo>
                    <a:pt x="12370436" y="0"/>
                    <a:pt x="12373229" y="2794"/>
                    <a:pt x="12373229" y="6350"/>
                  </a:cubicBezTo>
                  <a:cubicBezTo>
                    <a:pt x="12373229" y="9906"/>
                    <a:pt x="12370436" y="12700"/>
                    <a:pt x="12366879" y="12700"/>
                  </a:cubicBezTo>
                  <a:lnTo>
                    <a:pt x="6350" y="12700"/>
                  </a:lnTo>
                  <a:cubicBezTo>
                    <a:pt x="2794" y="12700"/>
                    <a:pt x="0" y="9906"/>
                    <a:pt x="0" y="6350"/>
                  </a:cubicBezTo>
                  <a:cubicBezTo>
                    <a:pt x="0" y="2794"/>
                    <a:pt x="2794" y="0"/>
                    <a:pt x="6350" y="0"/>
                  </a:cubicBezTo>
                  <a:close/>
                </a:path>
              </a:pathLst>
            </a:custGeom>
            <a:solidFill>
              <a:srgbClr val="D8D8D8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464825" y="1542328"/>
            <a:ext cx="9773428" cy="1325324"/>
            <a:chOff x="0" y="0"/>
            <a:chExt cx="13031237" cy="176709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031215" cy="1767078"/>
            </a:xfrm>
            <a:custGeom>
              <a:avLst/>
              <a:gdLst/>
              <a:ahLst/>
              <a:cxnLst/>
              <a:rect l="l" t="t" r="r" b="b"/>
              <a:pathLst>
                <a:path w="13031215" h="1767078">
                  <a:moveTo>
                    <a:pt x="0" y="0"/>
                  </a:moveTo>
                  <a:lnTo>
                    <a:pt x="13031215" y="0"/>
                  </a:lnTo>
                  <a:lnTo>
                    <a:pt x="13031215" y="1767078"/>
                  </a:lnTo>
                  <a:lnTo>
                    <a:pt x="0" y="17670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452150" y="1529652"/>
            <a:ext cx="9798778" cy="1350675"/>
            <a:chOff x="0" y="0"/>
            <a:chExt cx="13065038" cy="18009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064998" cy="1800860"/>
            </a:xfrm>
            <a:custGeom>
              <a:avLst/>
              <a:gdLst/>
              <a:ahLst/>
              <a:cxnLst/>
              <a:rect l="l" t="t" r="r" b="b"/>
              <a:pathLst>
                <a:path w="13064998" h="1800860">
                  <a:moveTo>
                    <a:pt x="16891" y="0"/>
                  </a:moveTo>
                  <a:lnTo>
                    <a:pt x="13048107" y="0"/>
                  </a:lnTo>
                  <a:cubicBezTo>
                    <a:pt x="13057505" y="0"/>
                    <a:pt x="13064998" y="7620"/>
                    <a:pt x="13064998" y="16891"/>
                  </a:cubicBezTo>
                  <a:lnTo>
                    <a:pt x="13064998" y="1783969"/>
                  </a:lnTo>
                  <a:cubicBezTo>
                    <a:pt x="13064998" y="1793367"/>
                    <a:pt x="13057378" y="1800860"/>
                    <a:pt x="13048107" y="1800860"/>
                  </a:cubicBezTo>
                  <a:lnTo>
                    <a:pt x="16891" y="1800860"/>
                  </a:lnTo>
                  <a:cubicBezTo>
                    <a:pt x="7493" y="1800860"/>
                    <a:pt x="0" y="1793240"/>
                    <a:pt x="0" y="178396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3969"/>
                  </a:lnTo>
                  <a:lnTo>
                    <a:pt x="16891" y="1783969"/>
                  </a:lnTo>
                  <a:lnTo>
                    <a:pt x="16891" y="1767078"/>
                  </a:lnTo>
                  <a:lnTo>
                    <a:pt x="13048107" y="1767078"/>
                  </a:lnTo>
                  <a:lnTo>
                    <a:pt x="13048107" y="1783969"/>
                  </a:lnTo>
                  <a:lnTo>
                    <a:pt x="13031217" y="1783969"/>
                  </a:lnTo>
                  <a:lnTo>
                    <a:pt x="13031217" y="16891"/>
                  </a:lnTo>
                  <a:lnTo>
                    <a:pt x="13048107" y="16891"/>
                  </a:lnTo>
                  <a:lnTo>
                    <a:pt x="13048107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47542" y="1271655"/>
            <a:ext cx="410959" cy="261805"/>
            <a:chOff x="0" y="0"/>
            <a:chExt cx="547946" cy="34907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47878" cy="348996"/>
            </a:xfrm>
            <a:custGeom>
              <a:avLst/>
              <a:gdLst/>
              <a:ahLst/>
              <a:cxnLst/>
              <a:rect l="l" t="t" r="r" b="b"/>
              <a:pathLst>
                <a:path w="547878" h="348996">
                  <a:moveTo>
                    <a:pt x="58166" y="0"/>
                  </a:moveTo>
                  <a:lnTo>
                    <a:pt x="489712" y="0"/>
                  </a:lnTo>
                  <a:cubicBezTo>
                    <a:pt x="521843" y="0"/>
                    <a:pt x="547878" y="26035"/>
                    <a:pt x="547878" y="58166"/>
                  </a:cubicBezTo>
                  <a:lnTo>
                    <a:pt x="547878" y="348996"/>
                  </a:lnTo>
                  <a:lnTo>
                    <a:pt x="0" y="348996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11269" y="1329382"/>
            <a:ext cx="283511" cy="146310"/>
            <a:chOff x="0" y="0"/>
            <a:chExt cx="378014" cy="195079"/>
          </a:xfrm>
        </p:grpSpPr>
        <p:sp>
          <p:nvSpPr>
            <p:cNvPr id="11" name="Freeform 11" descr="삼각형, 디자인이(가) 표시된 사진  자동 생성된 설명"/>
            <p:cNvSpPr/>
            <p:nvPr/>
          </p:nvSpPr>
          <p:spPr>
            <a:xfrm>
              <a:off x="0" y="0"/>
              <a:ext cx="378079" cy="195072"/>
            </a:xfrm>
            <a:custGeom>
              <a:avLst/>
              <a:gdLst/>
              <a:ahLst/>
              <a:cxnLst/>
              <a:rect l="l" t="t" r="r" b="b"/>
              <a:pathLst>
                <a:path w="378079" h="195072">
                  <a:moveTo>
                    <a:pt x="0" y="0"/>
                  </a:moveTo>
                  <a:lnTo>
                    <a:pt x="378079" y="0"/>
                  </a:lnTo>
                  <a:lnTo>
                    <a:pt x="378079" y="195072"/>
                  </a:lnTo>
                  <a:lnTo>
                    <a:pt x="0" y="1950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" r="14" b="-3"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2519" y="0"/>
            <a:ext cx="10694940" cy="601475"/>
            <a:chOff x="0" y="0"/>
            <a:chExt cx="14259920" cy="80196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259940" cy="802005"/>
            </a:xfrm>
            <a:custGeom>
              <a:avLst/>
              <a:gdLst/>
              <a:ahLst/>
              <a:cxnLst/>
              <a:rect l="l" t="t" r="r" b="b"/>
              <a:pathLst>
                <a:path w="14259940" h="802005">
                  <a:moveTo>
                    <a:pt x="0" y="0"/>
                  </a:moveTo>
                  <a:lnTo>
                    <a:pt x="14259940" y="0"/>
                  </a:lnTo>
                  <a:lnTo>
                    <a:pt x="14259940" y="802005"/>
                  </a:lnTo>
                  <a:lnTo>
                    <a:pt x="0" y="802005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 dirty="0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7527" y="0"/>
            <a:ext cx="63760" cy="502453"/>
            <a:chOff x="0" y="0"/>
            <a:chExt cx="85013" cy="669937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4963" cy="669925"/>
            </a:xfrm>
            <a:custGeom>
              <a:avLst/>
              <a:gdLst/>
              <a:ahLst/>
              <a:cxnLst/>
              <a:rect l="l" t="t" r="r" b="b"/>
              <a:pathLst>
                <a:path w="84963" h="669925">
                  <a:moveTo>
                    <a:pt x="0" y="0"/>
                  </a:moveTo>
                  <a:lnTo>
                    <a:pt x="84963" y="0"/>
                  </a:lnTo>
                  <a:lnTo>
                    <a:pt x="84963" y="669925"/>
                  </a:lnTo>
                  <a:lnTo>
                    <a:pt x="0" y="66992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19" name="Freeform 19"/>
          <p:cNvSpPr/>
          <p:nvPr/>
        </p:nvSpPr>
        <p:spPr>
          <a:xfrm>
            <a:off x="662864" y="3105415"/>
            <a:ext cx="4623231" cy="3698585"/>
          </a:xfrm>
          <a:custGeom>
            <a:avLst/>
            <a:gdLst/>
            <a:ahLst/>
            <a:cxnLst/>
            <a:rect l="l" t="t" r="r" b="b"/>
            <a:pathLst>
              <a:path w="4623231" h="3698585">
                <a:moveTo>
                  <a:pt x="0" y="0"/>
                </a:moveTo>
                <a:lnTo>
                  <a:pt x="4623231" y="0"/>
                </a:lnTo>
                <a:lnTo>
                  <a:pt x="4623231" y="3698585"/>
                </a:lnTo>
                <a:lnTo>
                  <a:pt x="0" y="369858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0" name="Freeform 20"/>
          <p:cNvSpPr/>
          <p:nvPr/>
        </p:nvSpPr>
        <p:spPr>
          <a:xfrm>
            <a:off x="5286095" y="3105415"/>
            <a:ext cx="4931447" cy="3698585"/>
          </a:xfrm>
          <a:custGeom>
            <a:avLst/>
            <a:gdLst/>
            <a:ahLst/>
            <a:cxnLst/>
            <a:rect l="l" t="t" r="r" b="b"/>
            <a:pathLst>
              <a:path w="4931447" h="3698585">
                <a:moveTo>
                  <a:pt x="0" y="0"/>
                </a:moveTo>
                <a:lnTo>
                  <a:pt x="4931447" y="0"/>
                </a:lnTo>
                <a:lnTo>
                  <a:pt x="4931447" y="3698585"/>
                </a:lnTo>
                <a:lnTo>
                  <a:pt x="0" y="36985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21" name="Group 21"/>
          <p:cNvGrpSpPr/>
          <p:nvPr/>
        </p:nvGrpSpPr>
        <p:grpSpPr>
          <a:xfrm>
            <a:off x="653022" y="3105415"/>
            <a:ext cx="9564520" cy="3667293"/>
            <a:chOff x="0" y="0"/>
            <a:chExt cx="3427708" cy="1314275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3427708" cy="1314275"/>
            </a:xfrm>
            <a:custGeom>
              <a:avLst/>
              <a:gdLst/>
              <a:ahLst/>
              <a:cxnLst/>
              <a:rect l="l" t="t" r="r" b="b"/>
              <a:pathLst>
                <a:path w="3427708" h="1314275">
                  <a:moveTo>
                    <a:pt x="0" y="0"/>
                  </a:moveTo>
                  <a:lnTo>
                    <a:pt x="3427708" y="0"/>
                  </a:lnTo>
                  <a:lnTo>
                    <a:pt x="3427708" y="1314275"/>
                  </a:lnTo>
                  <a:lnTo>
                    <a:pt x="0" y="1314275"/>
                  </a:lnTo>
                  <a:close/>
                </a:path>
              </a:pathLst>
            </a:custGeom>
            <a:solidFill>
              <a:srgbClr val="000000">
                <a:alpha val="37647"/>
              </a:srgbClr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47625"/>
              <a:ext cx="3427708" cy="1361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86"/>
                </a:lnSpc>
              </a:pPr>
              <a:endParaRPr/>
            </a:p>
          </p:txBody>
        </p:sp>
      </p:grpSp>
      <p:sp>
        <p:nvSpPr>
          <p:cNvPr id="24" name="Freeform 24"/>
          <p:cNvSpPr/>
          <p:nvPr/>
        </p:nvSpPr>
        <p:spPr>
          <a:xfrm>
            <a:off x="7939115" y="5506683"/>
            <a:ext cx="2278427" cy="1654708"/>
          </a:xfrm>
          <a:custGeom>
            <a:avLst/>
            <a:gdLst/>
            <a:ahLst/>
            <a:cxnLst/>
            <a:rect l="l" t="t" r="r" b="b"/>
            <a:pathLst>
              <a:path w="2278427" h="1654708">
                <a:moveTo>
                  <a:pt x="0" y="0"/>
                </a:moveTo>
                <a:lnTo>
                  <a:pt x="2278427" y="0"/>
                </a:lnTo>
                <a:lnTo>
                  <a:pt x="2278427" y="1654708"/>
                </a:lnTo>
                <a:lnTo>
                  <a:pt x="0" y="165470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5" name="TextBox 25"/>
          <p:cNvSpPr txBox="1"/>
          <p:nvPr/>
        </p:nvSpPr>
        <p:spPr>
          <a:xfrm>
            <a:off x="580658" y="1905883"/>
            <a:ext cx="9410874" cy="5076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02"/>
              </a:lnSpc>
            </a:pPr>
            <a:r>
              <a:rPr lang="en-US" sz="3073" b="1" dirty="0" err="1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다음</a:t>
            </a:r>
            <a:r>
              <a:rPr lang="en-US" sz="3073" b="1" dirty="0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 </a:t>
            </a:r>
            <a:r>
              <a:rPr lang="en-US" sz="3073" b="1" dirty="0" err="1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장소들의</a:t>
            </a:r>
            <a:r>
              <a:rPr lang="en-US" sz="3073" b="1" dirty="0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 </a:t>
            </a:r>
            <a:r>
              <a:rPr lang="en-US" sz="3073" b="1" dirty="0" err="1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공통점은</a:t>
            </a:r>
            <a:r>
              <a:rPr lang="en-US" sz="3073" b="1" dirty="0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 </a:t>
            </a:r>
            <a:r>
              <a:rPr lang="en-US" sz="3073" b="1" dirty="0" err="1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무엇일까요</a:t>
            </a:r>
            <a:r>
              <a:rPr lang="en-US" sz="3073" b="1" dirty="0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?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2435017" y="4362966"/>
            <a:ext cx="5702157" cy="764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41"/>
              </a:lnSpc>
            </a:pPr>
            <a:r>
              <a:rPr lang="en-US" sz="4458" b="1" dirty="0" err="1">
                <a:solidFill>
                  <a:srgbClr val="FFFFFF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물놀이를</a:t>
            </a:r>
            <a:r>
              <a:rPr lang="en-US" sz="4458" b="1" dirty="0">
                <a:solidFill>
                  <a:srgbClr val="FFFFFF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 </a:t>
            </a:r>
            <a:r>
              <a:rPr lang="en-US" sz="4458" b="1" dirty="0" err="1">
                <a:solidFill>
                  <a:srgbClr val="FFFFFF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하는</a:t>
            </a:r>
            <a:r>
              <a:rPr lang="en-US" sz="4458" b="1" dirty="0">
                <a:solidFill>
                  <a:srgbClr val="FFFFFF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 </a:t>
            </a:r>
            <a:r>
              <a:rPr lang="en-US" sz="4458" b="1" dirty="0" err="1">
                <a:solidFill>
                  <a:srgbClr val="FFFFFF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곳이에요</a:t>
            </a:r>
            <a:r>
              <a:rPr lang="en-US" sz="4458" b="1" dirty="0">
                <a:solidFill>
                  <a:srgbClr val="FFFFFF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.</a:t>
            </a:r>
          </a:p>
        </p:txBody>
      </p:sp>
      <p:sp>
        <p:nvSpPr>
          <p:cNvPr id="27" name="TextBox 18">
            <a:extLst>
              <a:ext uri="{FF2B5EF4-FFF2-40B4-BE49-F238E27FC236}">
                <a16:creationId xmlns:a16="http://schemas.microsoft.com/office/drawing/2014/main" id="{B983B6E5-3645-E9D1-E39F-85D19A2E3D11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890">
            <a:off x="711596" y="7156630"/>
            <a:ext cx="9279935" cy="9522"/>
            <a:chOff x="0" y="0"/>
            <a:chExt cx="12373246" cy="1269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373229" cy="12700"/>
            </a:xfrm>
            <a:custGeom>
              <a:avLst/>
              <a:gdLst/>
              <a:ahLst/>
              <a:cxnLst/>
              <a:rect l="l" t="t" r="r" b="b"/>
              <a:pathLst>
                <a:path w="12373229" h="12700">
                  <a:moveTo>
                    <a:pt x="6350" y="0"/>
                  </a:moveTo>
                  <a:lnTo>
                    <a:pt x="12366879" y="0"/>
                  </a:lnTo>
                  <a:cubicBezTo>
                    <a:pt x="12370436" y="0"/>
                    <a:pt x="12373229" y="2794"/>
                    <a:pt x="12373229" y="6350"/>
                  </a:cubicBezTo>
                  <a:cubicBezTo>
                    <a:pt x="12373229" y="9906"/>
                    <a:pt x="12370436" y="12700"/>
                    <a:pt x="12366879" y="12700"/>
                  </a:cubicBezTo>
                  <a:lnTo>
                    <a:pt x="6350" y="12700"/>
                  </a:lnTo>
                  <a:cubicBezTo>
                    <a:pt x="2794" y="12700"/>
                    <a:pt x="0" y="9906"/>
                    <a:pt x="0" y="6350"/>
                  </a:cubicBezTo>
                  <a:cubicBezTo>
                    <a:pt x="0" y="2794"/>
                    <a:pt x="2794" y="0"/>
                    <a:pt x="6350" y="0"/>
                  </a:cubicBezTo>
                  <a:close/>
                </a:path>
              </a:pathLst>
            </a:custGeom>
            <a:solidFill>
              <a:srgbClr val="D8D8D8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464825" y="1542328"/>
            <a:ext cx="9773428" cy="1325324"/>
            <a:chOff x="0" y="0"/>
            <a:chExt cx="13031237" cy="176709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031215" cy="1767078"/>
            </a:xfrm>
            <a:custGeom>
              <a:avLst/>
              <a:gdLst/>
              <a:ahLst/>
              <a:cxnLst/>
              <a:rect l="l" t="t" r="r" b="b"/>
              <a:pathLst>
                <a:path w="13031215" h="1767078">
                  <a:moveTo>
                    <a:pt x="0" y="0"/>
                  </a:moveTo>
                  <a:lnTo>
                    <a:pt x="13031215" y="0"/>
                  </a:lnTo>
                  <a:lnTo>
                    <a:pt x="13031215" y="1767078"/>
                  </a:lnTo>
                  <a:lnTo>
                    <a:pt x="0" y="17670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452150" y="1529652"/>
            <a:ext cx="9798778" cy="1350675"/>
            <a:chOff x="0" y="0"/>
            <a:chExt cx="13065038" cy="18009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064998" cy="1800860"/>
            </a:xfrm>
            <a:custGeom>
              <a:avLst/>
              <a:gdLst/>
              <a:ahLst/>
              <a:cxnLst/>
              <a:rect l="l" t="t" r="r" b="b"/>
              <a:pathLst>
                <a:path w="13064998" h="1800860">
                  <a:moveTo>
                    <a:pt x="16891" y="0"/>
                  </a:moveTo>
                  <a:lnTo>
                    <a:pt x="13048107" y="0"/>
                  </a:lnTo>
                  <a:cubicBezTo>
                    <a:pt x="13057505" y="0"/>
                    <a:pt x="13064998" y="7620"/>
                    <a:pt x="13064998" y="16891"/>
                  </a:cubicBezTo>
                  <a:lnTo>
                    <a:pt x="13064998" y="1783969"/>
                  </a:lnTo>
                  <a:cubicBezTo>
                    <a:pt x="13064998" y="1793367"/>
                    <a:pt x="13057378" y="1800860"/>
                    <a:pt x="13048107" y="1800860"/>
                  </a:cubicBezTo>
                  <a:lnTo>
                    <a:pt x="16891" y="1800860"/>
                  </a:lnTo>
                  <a:cubicBezTo>
                    <a:pt x="7493" y="1800860"/>
                    <a:pt x="0" y="1793240"/>
                    <a:pt x="0" y="178396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3969"/>
                  </a:lnTo>
                  <a:lnTo>
                    <a:pt x="16891" y="1783969"/>
                  </a:lnTo>
                  <a:lnTo>
                    <a:pt x="16891" y="1767078"/>
                  </a:lnTo>
                  <a:lnTo>
                    <a:pt x="13048107" y="1767078"/>
                  </a:lnTo>
                  <a:lnTo>
                    <a:pt x="13048107" y="1783969"/>
                  </a:lnTo>
                  <a:lnTo>
                    <a:pt x="13031217" y="1783969"/>
                  </a:lnTo>
                  <a:lnTo>
                    <a:pt x="13031217" y="16891"/>
                  </a:lnTo>
                  <a:lnTo>
                    <a:pt x="13048107" y="16891"/>
                  </a:lnTo>
                  <a:lnTo>
                    <a:pt x="13048107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47542" y="1271655"/>
            <a:ext cx="410959" cy="261805"/>
            <a:chOff x="0" y="0"/>
            <a:chExt cx="547946" cy="34907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47878" cy="348996"/>
            </a:xfrm>
            <a:custGeom>
              <a:avLst/>
              <a:gdLst/>
              <a:ahLst/>
              <a:cxnLst/>
              <a:rect l="l" t="t" r="r" b="b"/>
              <a:pathLst>
                <a:path w="547878" h="348996">
                  <a:moveTo>
                    <a:pt x="58166" y="0"/>
                  </a:moveTo>
                  <a:lnTo>
                    <a:pt x="489712" y="0"/>
                  </a:lnTo>
                  <a:cubicBezTo>
                    <a:pt x="521843" y="0"/>
                    <a:pt x="547878" y="26035"/>
                    <a:pt x="547878" y="58166"/>
                  </a:cubicBezTo>
                  <a:lnTo>
                    <a:pt x="547878" y="348996"/>
                  </a:lnTo>
                  <a:lnTo>
                    <a:pt x="0" y="348996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11269" y="1329382"/>
            <a:ext cx="283511" cy="146310"/>
            <a:chOff x="0" y="0"/>
            <a:chExt cx="378014" cy="195079"/>
          </a:xfrm>
        </p:grpSpPr>
        <p:sp>
          <p:nvSpPr>
            <p:cNvPr id="11" name="Freeform 11" descr="삼각형, 디자인이(가) 표시된 사진  자동 생성된 설명"/>
            <p:cNvSpPr/>
            <p:nvPr/>
          </p:nvSpPr>
          <p:spPr>
            <a:xfrm>
              <a:off x="0" y="0"/>
              <a:ext cx="378079" cy="195072"/>
            </a:xfrm>
            <a:custGeom>
              <a:avLst/>
              <a:gdLst/>
              <a:ahLst/>
              <a:cxnLst/>
              <a:rect l="l" t="t" r="r" b="b"/>
              <a:pathLst>
                <a:path w="378079" h="195072">
                  <a:moveTo>
                    <a:pt x="0" y="0"/>
                  </a:moveTo>
                  <a:lnTo>
                    <a:pt x="378079" y="0"/>
                  </a:lnTo>
                  <a:lnTo>
                    <a:pt x="378079" y="195072"/>
                  </a:lnTo>
                  <a:lnTo>
                    <a:pt x="0" y="1950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" r="14" b="-3"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2519" y="0"/>
            <a:ext cx="10694940" cy="601475"/>
            <a:chOff x="0" y="0"/>
            <a:chExt cx="14259920" cy="80196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259940" cy="802005"/>
            </a:xfrm>
            <a:custGeom>
              <a:avLst/>
              <a:gdLst/>
              <a:ahLst/>
              <a:cxnLst/>
              <a:rect l="l" t="t" r="r" b="b"/>
              <a:pathLst>
                <a:path w="14259940" h="802005">
                  <a:moveTo>
                    <a:pt x="0" y="0"/>
                  </a:moveTo>
                  <a:lnTo>
                    <a:pt x="14259940" y="0"/>
                  </a:lnTo>
                  <a:lnTo>
                    <a:pt x="14259940" y="802005"/>
                  </a:lnTo>
                  <a:lnTo>
                    <a:pt x="0" y="802005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7527" y="0"/>
            <a:ext cx="63760" cy="502453"/>
            <a:chOff x="0" y="0"/>
            <a:chExt cx="85013" cy="669937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4963" cy="669925"/>
            </a:xfrm>
            <a:custGeom>
              <a:avLst/>
              <a:gdLst/>
              <a:ahLst/>
              <a:cxnLst/>
              <a:rect l="l" t="t" r="r" b="b"/>
              <a:pathLst>
                <a:path w="84963" h="669925">
                  <a:moveTo>
                    <a:pt x="0" y="0"/>
                  </a:moveTo>
                  <a:lnTo>
                    <a:pt x="84963" y="0"/>
                  </a:lnTo>
                  <a:lnTo>
                    <a:pt x="84963" y="669925"/>
                  </a:lnTo>
                  <a:lnTo>
                    <a:pt x="0" y="66992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17" name="Freeform 17"/>
          <p:cNvSpPr/>
          <p:nvPr/>
        </p:nvSpPr>
        <p:spPr>
          <a:xfrm>
            <a:off x="653025" y="-87879"/>
            <a:ext cx="6543705" cy="777234"/>
          </a:xfrm>
          <a:custGeom>
            <a:avLst/>
            <a:gdLst/>
            <a:ahLst/>
            <a:cxnLst/>
            <a:rect l="l" t="t" r="r" b="b"/>
            <a:pathLst>
              <a:path w="8724940" h="1036312">
                <a:moveTo>
                  <a:pt x="0" y="0"/>
                </a:moveTo>
                <a:lnTo>
                  <a:pt x="8724940" y="0"/>
                </a:lnTo>
                <a:lnTo>
                  <a:pt x="8724940" y="1036312"/>
                </a:lnTo>
                <a:lnTo>
                  <a:pt x="0" y="1036312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</p:spPr>
        <p:txBody>
          <a:bodyPr/>
          <a:lstStyle/>
          <a:p>
            <a:endParaRPr lang="ko-KR" altLang="en-US"/>
          </a:p>
        </p:txBody>
      </p:sp>
      <p:sp>
        <p:nvSpPr>
          <p:cNvPr id="19" name="Freeform 19"/>
          <p:cNvSpPr/>
          <p:nvPr/>
        </p:nvSpPr>
        <p:spPr>
          <a:xfrm>
            <a:off x="511269" y="3178152"/>
            <a:ext cx="2767441" cy="2653284"/>
          </a:xfrm>
          <a:custGeom>
            <a:avLst/>
            <a:gdLst/>
            <a:ahLst/>
            <a:cxnLst/>
            <a:rect l="l" t="t" r="r" b="b"/>
            <a:pathLst>
              <a:path w="2767441" h="2653284">
                <a:moveTo>
                  <a:pt x="0" y="0"/>
                </a:moveTo>
                <a:lnTo>
                  <a:pt x="2767441" y="0"/>
                </a:lnTo>
                <a:lnTo>
                  <a:pt x="2767441" y="2653284"/>
                </a:lnTo>
                <a:lnTo>
                  <a:pt x="0" y="265328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0" name="Freeform 20"/>
          <p:cNvSpPr/>
          <p:nvPr/>
        </p:nvSpPr>
        <p:spPr>
          <a:xfrm>
            <a:off x="3706359" y="3178152"/>
            <a:ext cx="2912494" cy="2552073"/>
          </a:xfrm>
          <a:custGeom>
            <a:avLst/>
            <a:gdLst/>
            <a:ahLst/>
            <a:cxnLst/>
            <a:rect l="l" t="t" r="r" b="b"/>
            <a:pathLst>
              <a:path w="2912494" h="2552073">
                <a:moveTo>
                  <a:pt x="0" y="0"/>
                </a:moveTo>
                <a:lnTo>
                  <a:pt x="2912494" y="0"/>
                </a:lnTo>
                <a:lnTo>
                  <a:pt x="2912494" y="2552073"/>
                </a:lnTo>
                <a:lnTo>
                  <a:pt x="0" y="255207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1" name="Freeform 21"/>
          <p:cNvSpPr/>
          <p:nvPr/>
        </p:nvSpPr>
        <p:spPr>
          <a:xfrm>
            <a:off x="7046501" y="3282168"/>
            <a:ext cx="2945031" cy="2448057"/>
          </a:xfrm>
          <a:custGeom>
            <a:avLst/>
            <a:gdLst/>
            <a:ahLst/>
            <a:cxnLst/>
            <a:rect l="l" t="t" r="r" b="b"/>
            <a:pathLst>
              <a:path w="2945031" h="2448057">
                <a:moveTo>
                  <a:pt x="0" y="0"/>
                </a:moveTo>
                <a:lnTo>
                  <a:pt x="2945031" y="0"/>
                </a:lnTo>
                <a:lnTo>
                  <a:pt x="2945031" y="2448057"/>
                </a:lnTo>
                <a:lnTo>
                  <a:pt x="0" y="244805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22" name="TextBox 22"/>
          <p:cNvSpPr txBox="1"/>
          <p:nvPr/>
        </p:nvSpPr>
        <p:spPr>
          <a:xfrm>
            <a:off x="580658" y="1905883"/>
            <a:ext cx="9410874" cy="5076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02"/>
              </a:lnSpc>
            </a:pPr>
            <a:r>
              <a:rPr lang="en-US" sz="3073" b="1" dirty="0" err="1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물놀이를</a:t>
            </a:r>
            <a:r>
              <a:rPr lang="en-US" sz="3073" b="1" dirty="0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 해 본 </a:t>
            </a:r>
            <a:r>
              <a:rPr lang="en-US" sz="3073" b="1" dirty="0" err="1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경험을</a:t>
            </a:r>
            <a:r>
              <a:rPr lang="en-US" sz="3073" b="1" dirty="0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 </a:t>
            </a:r>
            <a:r>
              <a:rPr lang="en-US" sz="3073" b="1" dirty="0" err="1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이야기해</a:t>
            </a:r>
            <a:r>
              <a:rPr lang="en-US" sz="3073" b="1" dirty="0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 </a:t>
            </a:r>
            <a:r>
              <a:rPr lang="en-US" sz="3073" b="1" dirty="0" err="1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봅시다</a:t>
            </a:r>
            <a:r>
              <a:rPr lang="en-US" sz="3073" b="1" dirty="0">
                <a:solidFill>
                  <a:srgbClr val="616B4E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.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751515" y="6034728"/>
            <a:ext cx="2266197" cy="7692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41"/>
              </a:lnSpc>
            </a:pPr>
            <a:r>
              <a:rPr lang="en-US" sz="2244" b="1">
                <a:solidFill>
                  <a:srgbClr val="000000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워터파크에서</a:t>
            </a:r>
          </a:p>
          <a:p>
            <a:pPr algn="ctr">
              <a:lnSpc>
                <a:spcPts val="3141"/>
              </a:lnSpc>
            </a:pPr>
            <a:r>
              <a:rPr lang="en-US" sz="2244" b="1">
                <a:solidFill>
                  <a:srgbClr val="000000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미끄럼틀을 탔어요.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4152997" y="6034728"/>
            <a:ext cx="2266197" cy="7692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41"/>
              </a:lnSpc>
            </a:pPr>
            <a:r>
              <a:rPr lang="en-US" sz="2244" b="1">
                <a:solidFill>
                  <a:srgbClr val="000000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가족들과 계곡에서</a:t>
            </a:r>
          </a:p>
          <a:p>
            <a:pPr algn="ctr">
              <a:lnSpc>
                <a:spcPts val="3141"/>
              </a:lnSpc>
            </a:pPr>
            <a:r>
              <a:rPr lang="en-US" sz="2244" b="1">
                <a:solidFill>
                  <a:srgbClr val="000000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물고기를 잡았어요.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247136" y="6034728"/>
            <a:ext cx="2608099" cy="7692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41"/>
              </a:lnSpc>
            </a:pPr>
            <a:r>
              <a:rPr lang="en-US" sz="2244" b="1">
                <a:solidFill>
                  <a:srgbClr val="000000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바다에서 동생과</a:t>
            </a:r>
          </a:p>
          <a:p>
            <a:pPr algn="ctr">
              <a:lnSpc>
                <a:spcPts val="3141"/>
              </a:lnSpc>
            </a:pPr>
            <a:r>
              <a:rPr lang="en-US" sz="2244" b="1">
                <a:solidFill>
                  <a:srgbClr val="000000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공을 가지고 놀았어요.</a:t>
            </a:r>
          </a:p>
        </p:txBody>
      </p:sp>
      <p:sp>
        <p:nvSpPr>
          <p:cNvPr id="26" name="TextBox 18">
            <a:extLst>
              <a:ext uri="{FF2B5EF4-FFF2-40B4-BE49-F238E27FC236}">
                <a16:creationId xmlns:a16="http://schemas.microsoft.com/office/drawing/2014/main" id="{2666BD77-7B5F-212B-2110-030B78DCB95B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11810" y="1675824"/>
            <a:ext cx="9282685" cy="4660421"/>
            <a:chOff x="0" y="0"/>
            <a:chExt cx="12365985" cy="6208408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12332208" cy="6174613"/>
            </a:xfrm>
            <a:custGeom>
              <a:avLst/>
              <a:gdLst/>
              <a:ahLst/>
              <a:cxnLst/>
              <a:rect l="l" t="t" r="r" b="b"/>
              <a:pathLst>
                <a:path w="12332208" h="6174613">
                  <a:moveTo>
                    <a:pt x="0" y="0"/>
                  </a:moveTo>
                  <a:lnTo>
                    <a:pt x="12332208" y="0"/>
                  </a:lnTo>
                  <a:lnTo>
                    <a:pt x="12332208" y="6174613"/>
                  </a:lnTo>
                  <a:lnTo>
                    <a:pt x="0" y="6174613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12365990" cy="6208395"/>
            </a:xfrm>
            <a:custGeom>
              <a:avLst/>
              <a:gdLst/>
              <a:ahLst/>
              <a:cxnLst/>
              <a:rect l="l" t="t" r="r" b="b"/>
              <a:pathLst>
                <a:path w="12365990" h="6208395">
                  <a:moveTo>
                    <a:pt x="16891" y="0"/>
                  </a:moveTo>
                  <a:lnTo>
                    <a:pt x="12349099" y="0"/>
                  </a:lnTo>
                  <a:cubicBezTo>
                    <a:pt x="12358497" y="0"/>
                    <a:pt x="12365990" y="7620"/>
                    <a:pt x="12365990" y="16891"/>
                  </a:cubicBezTo>
                  <a:lnTo>
                    <a:pt x="12365990" y="6191504"/>
                  </a:lnTo>
                  <a:cubicBezTo>
                    <a:pt x="12365990" y="6200902"/>
                    <a:pt x="12358370" y="6208395"/>
                    <a:pt x="12349099" y="6208395"/>
                  </a:cubicBezTo>
                  <a:lnTo>
                    <a:pt x="16891" y="6208395"/>
                  </a:lnTo>
                  <a:cubicBezTo>
                    <a:pt x="7493" y="6208395"/>
                    <a:pt x="0" y="6200775"/>
                    <a:pt x="0" y="6191504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6191504"/>
                  </a:lnTo>
                  <a:lnTo>
                    <a:pt x="16891" y="6191504"/>
                  </a:lnTo>
                  <a:lnTo>
                    <a:pt x="16891" y="6174613"/>
                  </a:lnTo>
                  <a:lnTo>
                    <a:pt x="12349099" y="6174613"/>
                  </a:lnTo>
                  <a:lnTo>
                    <a:pt x="12349099" y="6191504"/>
                  </a:lnTo>
                  <a:lnTo>
                    <a:pt x="12332208" y="6191504"/>
                  </a:lnTo>
                  <a:lnTo>
                    <a:pt x="12332208" y="16891"/>
                  </a:lnTo>
                  <a:lnTo>
                    <a:pt x="12349099" y="16891"/>
                  </a:lnTo>
                  <a:lnTo>
                    <a:pt x="12349099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5" name="AutoShape 5"/>
          <p:cNvSpPr/>
          <p:nvPr/>
        </p:nvSpPr>
        <p:spPr>
          <a:xfrm rot="5890">
            <a:off x="716570" y="7163517"/>
            <a:ext cx="9273165" cy="0"/>
          </a:xfrm>
          <a:prstGeom prst="line">
            <a:avLst/>
          </a:prstGeom>
          <a:ln w="9525" cap="rnd">
            <a:solidFill>
              <a:srgbClr val="D8D8D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6" name="TextBox 6"/>
          <p:cNvSpPr txBox="1"/>
          <p:nvPr/>
        </p:nvSpPr>
        <p:spPr>
          <a:xfrm>
            <a:off x="729911" y="4108250"/>
            <a:ext cx="9287321" cy="726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7"/>
              </a:lnSpc>
            </a:pPr>
            <a:r>
              <a:rPr lang="en-US" sz="3903" b="1" dirty="0" err="1">
                <a:solidFill>
                  <a:srgbClr val="000000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안전하게</a:t>
            </a:r>
            <a:r>
              <a:rPr lang="en-US" sz="3903" b="1" dirty="0">
                <a:solidFill>
                  <a:srgbClr val="000000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 </a:t>
            </a:r>
            <a:r>
              <a:rPr lang="en-US" sz="3903" b="1" dirty="0" err="1">
                <a:solidFill>
                  <a:srgbClr val="000000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물놀이하는</a:t>
            </a:r>
            <a:r>
              <a:rPr lang="en-US" sz="3903" b="1" dirty="0">
                <a:solidFill>
                  <a:srgbClr val="000000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 </a:t>
            </a:r>
            <a:r>
              <a:rPr lang="en-US" sz="3903" b="1" dirty="0" err="1">
                <a:solidFill>
                  <a:srgbClr val="000000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방법을</a:t>
            </a:r>
            <a:r>
              <a:rPr lang="en-US" sz="3903" b="1" dirty="0">
                <a:solidFill>
                  <a:srgbClr val="000000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 </a:t>
            </a:r>
            <a:r>
              <a:rPr lang="en-US" sz="3903" b="1" dirty="0" err="1">
                <a:solidFill>
                  <a:srgbClr val="000000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알아봅시다</a:t>
            </a:r>
            <a:r>
              <a:rPr lang="en-US" sz="3903" b="1" dirty="0">
                <a:solidFill>
                  <a:srgbClr val="000000"/>
                </a:solidFill>
                <a:latin typeface="Noto Sans KR Heavy"/>
                <a:ea typeface="Noto Sans KR Heavy"/>
                <a:cs typeface="Noto Sans KR Heavy"/>
                <a:sym typeface="Noto Sans KR Heavy"/>
              </a:rPr>
              <a:t>.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870418" y="2569646"/>
            <a:ext cx="6775683" cy="751031"/>
            <a:chOff x="0" y="0"/>
            <a:chExt cx="9026268" cy="100049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9026271" cy="1000506"/>
            </a:xfrm>
            <a:custGeom>
              <a:avLst/>
              <a:gdLst/>
              <a:ahLst/>
              <a:cxnLst/>
              <a:rect l="l" t="t" r="r" b="b"/>
              <a:pathLst>
                <a:path w="9026271" h="1000506">
                  <a:moveTo>
                    <a:pt x="0" y="0"/>
                  </a:moveTo>
                  <a:lnTo>
                    <a:pt x="9026271" y="0"/>
                  </a:lnTo>
                  <a:lnTo>
                    <a:pt x="9026271" y="1000506"/>
                  </a:lnTo>
                  <a:lnTo>
                    <a:pt x="0" y="1000506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9525"/>
              <a:ext cx="9026268" cy="1010016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723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4385294" y="2591495"/>
            <a:ext cx="1921413" cy="640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49"/>
              </a:lnSpc>
            </a:pPr>
            <a:r>
              <a:rPr lang="en-US" sz="3821" b="1">
                <a:solidFill>
                  <a:srgbClr val="FFFFFF"/>
                </a:solidFill>
                <a:latin typeface="Noto Sans KR Semi-Bold"/>
                <a:ea typeface="Noto Sans KR Semi-Bold"/>
                <a:cs typeface="Noto Sans KR Semi-Bold"/>
                <a:sym typeface="Noto Sans KR Semi-Bold"/>
              </a:rPr>
              <a:t>학습 목표</a:t>
            </a: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4EE09193-6190-857F-D53A-0232BF78F965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11810" y="1675824"/>
            <a:ext cx="9282685" cy="4660421"/>
            <a:chOff x="0" y="0"/>
            <a:chExt cx="12365985" cy="6208408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12332208" cy="6174613"/>
            </a:xfrm>
            <a:custGeom>
              <a:avLst/>
              <a:gdLst/>
              <a:ahLst/>
              <a:cxnLst/>
              <a:rect l="l" t="t" r="r" b="b"/>
              <a:pathLst>
                <a:path w="12332208" h="6174613">
                  <a:moveTo>
                    <a:pt x="0" y="0"/>
                  </a:moveTo>
                  <a:lnTo>
                    <a:pt x="12332208" y="0"/>
                  </a:lnTo>
                  <a:lnTo>
                    <a:pt x="12332208" y="6174613"/>
                  </a:lnTo>
                  <a:lnTo>
                    <a:pt x="0" y="6174613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12365990" cy="6208395"/>
            </a:xfrm>
            <a:custGeom>
              <a:avLst/>
              <a:gdLst/>
              <a:ahLst/>
              <a:cxnLst/>
              <a:rect l="l" t="t" r="r" b="b"/>
              <a:pathLst>
                <a:path w="12365990" h="6208395">
                  <a:moveTo>
                    <a:pt x="16891" y="0"/>
                  </a:moveTo>
                  <a:lnTo>
                    <a:pt x="12349099" y="0"/>
                  </a:lnTo>
                  <a:cubicBezTo>
                    <a:pt x="12358497" y="0"/>
                    <a:pt x="12365990" y="7620"/>
                    <a:pt x="12365990" y="16891"/>
                  </a:cubicBezTo>
                  <a:lnTo>
                    <a:pt x="12365990" y="6191504"/>
                  </a:lnTo>
                  <a:cubicBezTo>
                    <a:pt x="12365990" y="6200902"/>
                    <a:pt x="12358370" y="6208395"/>
                    <a:pt x="12349099" y="6208395"/>
                  </a:cubicBezTo>
                  <a:lnTo>
                    <a:pt x="16891" y="6208395"/>
                  </a:lnTo>
                  <a:cubicBezTo>
                    <a:pt x="7493" y="6208395"/>
                    <a:pt x="0" y="6200775"/>
                    <a:pt x="0" y="6191504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6191504"/>
                  </a:lnTo>
                  <a:lnTo>
                    <a:pt x="16891" y="6191504"/>
                  </a:lnTo>
                  <a:lnTo>
                    <a:pt x="16891" y="6174613"/>
                  </a:lnTo>
                  <a:lnTo>
                    <a:pt x="12349099" y="6174613"/>
                  </a:lnTo>
                  <a:lnTo>
                    <a:pt x="12349099" y="6191504"/>
                  </a:lnTo>
                  <a:lnTo>
                    <a:pt x="12332208" y="6191504"/>
                  </a:lnTo>
                  <a:lnTo>
                    <a:pt x="12332208" y="16891"/>
                  </a:lnTo>
                  <a:lnTo>
                    <a:pt x="12349099" y="16891"/>
                  </a:lnTo>
                  <a:lnTo>
                    <a:pt x="12349099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5" name="AutoShape 5"/>
          <p:cNvSpPr/>
          <p:nvPr/>
        </p:nvSpPr>
        <p:spPr>
          <a:xfrm rot="5890">
            <a:off x="716570" y="7163517"/>
            <a:ext cx="9273165" cy="0"/>
          </a:xfrm>
          <a:prstGeom prst="line">
            <a:avLst/>
          </a:prstGeom>
          <a:ln w="9525" cap="rnd">
            <a:solidFill>
              <a:srgbClr val="D8D8D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6" name="Group 6"/>
          <p:cNvGrpSpPr/>
          <p:nvPr/>
        </p:nvGrpSpPr>
        <p:grpSpPr>
          <a:xfrm>
            <a:off x="1870418" y="2569646"/>
            <a:ext cx="6775683" cy="751031"/>
            <a:chOff x="0" y="0"/>
            <a:chExt cx="9026268" cy="100049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026271" cy="1000506"/>
            </a:xfrm>
            <a:custGeom>
              <a:avLst/>
              <a:gdLst/>
              <a:ahLst/>
              <a:cxnLst/>
              <a:rect l="l" t="t" r="r" b="b"/>
              <a:pathLst>
                <a:path w="9026271" h="1000506">
                  <a:moveTo>
                    <a:pt x="0" y="0"/>
                  </a:moveTo>
                  <a:lnTo>
                    <a:pt x="9026271" y="0"/>
                  </a:lnTo>
                  <a:lnTo>
                    <a:pt x="9026271" y="1000506"/>
                  </a:lnTo>
                  <a:lnTo>
                    <a:pt x="0" y="1000506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9525"/>
              <a:ext cx="9026268" cy="1010016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723"/>
                </a:lnSpc>
              </a:pPr>
              <a:r>
                <a:rPr lang="en-US" sz="3102" b="1" spc="-150">
                  <a:solidFill>
                    <a:srgbClr val="FFFFFF"/>
                  </a:solidFill>
                  <a:latin typeface="경기천년제목 Bold"/>
                  <a:ea typeface="경기천년제목 Bold"/>
                  <a:cs typeface="경기천년제목 Bold"/>
                  <a:sym typeface="경기천년제목 Bold"/>
                </a:rPr>
                <a:t>오늘의 활동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027794" y="3532350"/>
            <a:ext cx="8650716" cy="2165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905"/>
              </a:lnSpc>
            </a:pPr>
            <a:r>
              <a:rPr lang="en-US" sz="2880" b="1" dirty="0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[1] </a:t>
            </a:r>
            <a:r>
              <a:rPr lang="en-US" sz="2880" b="1" dirty="0" err="1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물놀이</a:t>
            </a:r>
            <a:r>
              <a:rPr lang="en-US" sz="2880" b="1" dirty="0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 </a:t>
            </a:r>
            <a:r>
              <a:rPr lang="en-US" sz="2880" b="1" dirty="0" err="1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사고</a:t>
            </a:r>
            <a:r>
              <a:rPr lang="ko-KR" altLang="en-US" sz="2880" b="1" dirty="0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의</a:t>
            </a:r>
            <a:r>
              <a:rPr lang="en-US" altLang="ko-KR" sz="2880" b="1" dirty="0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 </a:t>
            </a:r>
            <a:r>
              <a:rPr lang="ko-KR" altLang="en-US" sz="2880" b="1" dirty="0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위험성</a:t>
            </a:r>
            <a:r>
              <a:rPr lang="en-US" sz="2880" b="1" dirty="0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 </a:t>
            </a:r>
            <a:r>
              <a:rPr lang="en-US" sz="2880" b="1" dirty="0" err="1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알아보기</a:t>
            </a:r>
            <a:endParaRPr lang="en-US" sz="2880" b="1" dirty="0">
              <a:solidFill>
                <a:srgbClr val="282828"/>
              </a:solidFill>
              <a:latin typeface="경기천년제목 Bold"/>
              <a:ea typeface="경기천년제목 Bold"/>
              <a:cs typeface="경기천년제목 Bold"/>
              <a:sym typeface="경기천년제목 Bold"/>
            </a:endParaRPr>
          </a:p>
          <a:p>
            <a:pPr algn="l">
              <a:lnSpc>
                <a:spcPts val="5905"/>
              </a:lnSpc>
            </a:pPr>
            <a:r>
              <a:rPr lang="en-US" sz="2880" b="1" dirty="0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[2] </a:t>
            </a:r>
            <a:r>
              <a:rPr lang="en-US" sz="2880" b="1" dirty="0" err="1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안전하게</a:t>
            </a:r>
            <a:r>
              <a:rPr lang="en-US" sz="2880" b="1" dirty="0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 </a:t>
            </a:r>
            <a:r>
              <a:rPr lang="en-US" sz="2880" b="1" dirty="0" err="1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물놀이하는</a:t>
            </a:r>
            <a:r>
              <a:rPr lang="en-US" sz="2880" b="1" dirty="0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 </a:t>
            </a:r>
            <a:r>
              <a:rPr lang="en-US" sz="2880" b="1" dirty="0" err="1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방법</a:t>
            </a:r>
            <a:r>
              <a:rPr lang="en-US" sz="2880" b="1" dirty="0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 </a:t>
            </a:r>
            <a:r>
              <a:rPr lang="en-US" sz="2880" b="1" dirty="0" err="1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알아보기</a:t>
            </a:r>
            <a:endParaRPr lang="en-US" sz="2880" b="1" dirty="0">
              <a:solidFill>
                <a:srgbClr val="282828"/>
              </a:solidFill>
              <a:latin typeface="경기천년제목 Bold"/>
              <a:ea typeface="경기천년제목 Bold"/>
              <a:cs typeface="경기천년제목 Bold"/>
              <a:sym typeface="경기천년제목 Bold"/>
            </a:endParaRPr>
          </a:p>
          <a:p>
            <a:pPr algn="l">
              <a:lnSpc>
                <a:spcPts val="5905"/>
              </a:lnSpc>
            </a:pPr>
            <a:r>
              <a:rPr lang="en-US" sz="2880" b="1" dirty="0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[3] </a:t>
            </a:r>
            <a:r>
              <a:rPr lang="en-US" sz="2880" b="1" dirty="0" err="1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물놀이</a:t>
            </a:r>
            <a:r>
              <a:rPr lang="en-US" sz="2880" b="1" dirty="0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 </a:t>
            </a:r>
            <a:r>
              <a:rPr lang="en-US" sz="2880" b="1" dirty="0" err="1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안전</a:t>
            </a:r>
            <a:r>
              <a:rPr lang="en-US" sz="2880" b="1" dirty="0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 </a:t>
            </a:r>
            <a:r>
              <a:rPr lang="en-US" sz="2880" b="1" dirty="0" err="1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팔찌</a:t>
            </a:r>
            <a:r>
              <a:rPr lang="en-US" sz="2880" b="1" dirty="0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 </a:t>
            </a:r>
            <a:r>
              <a:rPr lang="en-US" sz="2880" b="1" dirty="0" err="1">
                <a:solidFill>
                  <a:srgbClr val="282828"/>
                </a:solidFill>
                <a:latin typeface="경기천년제목 Bold"/>
                <a:ea typeface="경기천년제목 Bold"/>
                <a:cs typeface="경기천년제목 Bold"/>
                <a:sym typeface="경기천년제목 Bold"/>
              </a:rPr>
              <a:t>만들기</a:t>
            </a:r>
            <a:endParaRPr lang="en-US" sz="2880" b="1" dirty="0">
              <a:solidFill>
                <a:srgbClr val="282828"/>
              </a:solidFill>
              <a:latin typeface="경기천년제목 Bold"/>
              <a:ea typeface="경기천년제목 Bold"/>
              <a:cs typeface="경기천년제목 Bold"/>
              <a:sym typeface="경기천년제목 Bold"/>
            </a:endParaRPr>
          </a:p>
        </p:txBody>
      </p:sp>
      <p:sp>
        <p:nvSpPr>
          <p:cNvPr id="17" name="TextBox 18">
            <a:extLst>
              <a:ext uri="{FF2B5EF4-FFF2-40B4-BE49-F238E27FC236}">
                <a16:creationId xmlns:a16="http://schemas.microsoft.com/office/drawing/2014/main" id="{9F491C5D-82D9-C8B0-594A-9CA01B155EAE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11810" y="1675824"/>
            <a:ext cx="9282685" cy="4660421"/>
            <a:chOff x="0" y="0"/>
            <a:chExt cx="12365985" cy="6208408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12332208" cy="6174613"/>
            </a:xfrm>
            <a:custGeom>
              <a:avLst/>
              <a:gdLst/>
              <a:ahLst/>
              <a:cxnLst/>
              <a:rect l="l" t="t" r="r" b="b"/>
              <a:pathLst>
                <a:path w="12332208" h="6174613">
                  <a:moveTo>
                    <a:pt x="0" y="0"/>
                  </a:moveTo>
                  <a:lnTo>
                    <a:pt x="12332208" y="0"/>
                  </a:lnTo>
                  <a:lnTo>
                    <a:pt x="12332208" y="6174613"/>
                  </a:lnTo>
                  <a:lnTo>
                    <a:pt x="0" y="6174613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12365990" cy="6208395"/>
            </a:xfrm>
            <a:custGeom>
              <a:avLst/>
              <a:gdLst/>
              <a:ahLst/>
              <a:cxnLst/>
              <a:rect l="l" t="t" r="r" b="b"/>
              <a:pathLst>
                <a:path w="12365990" h="6208395">
                  <a:moveTo>
                    <a:pt x="16891" y="0"/>
                  </a:moveTo>
                  <a:lnTo>
                    <a:pt x="12349099" y="0"/>
                  </a:lnTo>
                  <a:cubicBezTo>
                    <a:pt x="12358497" y="0"/>
                    <a:pt x="12365990" y="7620"/>
                    <a:pt x="12365990" y="16891"/>
                  </a:cubicBezTo>
                  <a:lnTo>
                    <a:pt x="12365990" y="6191504"/>
                  </a:lnTo>
                  <a:cubicBezTo>
                    <a:pt x="12365990" y="6200902"/>
                    <a:pt x="12358370" y="6208395"/>
                    <a:pt x="12349099" y="6208395"/>
                  </a:cubicBezTo>
                  <a:lnTo>
                    <a:pt x="16891" y="6208395"/>
                  </a:lnTo>
                  <a:cubicBezTo>
                    <a:pt x="7493" y="6208395"/>
                    <a:pt x="0" y="6200775"/>
                    <a:pt x="0" y="6191504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6191504"/>
                  </a:lnTo>
                  <a:lnTo>
                    <a:pt x="16891" y="6191504"/>
                  </a:lnTo>
                  <a:lnTo>
                    <a:pt x="16891" y="6174613"/>
                  </a:lnTo>
                  <a:lnTo>
                    <a:pt x="12349099" y="6174613"/>
                  </a:lnTo>
                  <a:lnTo>
                    <a:pt x="12349099" y="6191504"/>
                  </a:lnTo>
                  <a:lnTo>
                    <a:pt x="12332208" y="6191504"/>
                  </a:lnTo>
                  <a:lnTo>
                    <a:pt x="12332208" y="16891"/>
                  </a:lnTo>
                  <a:lnTo>
                    <a:pt x="12349099" y="16891"/>
                  </a:lnTo>
                  <a:lnTo>
                    <a:pt x="12349099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5" name="AutoShape 5"/>
          <p:cNvSpPr/>
          <p:nvPr/>
        </p:nvSpPr>
        <p:spPr>
          <a:xfrm rot="5890">
            <a:off x="716570" y="7163517"/>
            <a:ext cx="9273165" cy="0"/>
          </a:xfrm>
          <a:prstGeom prst="line">
            <a:avLst/>
          </a:prstGeom>
          <a:ln w="9525" cap="rnd">
            <a:solidFill>
              <a:srgbClr val="D8D8D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6" name="Group 6"/>
          <p:cNvGrpSpPr/>
          <p:nvPr/>
        </p:nvGrpSpPr>
        <p:grpSpPr>
          <a:xfrm rot="-10800000">
            <a:off x="427655" y="1712995"/>
            <a:ext cx="343904" cy="343904"/>
            <a:chOff x="0" y="0"/>
            <a:chExt cx="458134" cy="45813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58089" cy="458089"/>
            </a:xfrm>
            <a:custGeom>
              <a:avLst/>
              <a:gdLst/>
              <a:ahLst/>
              <a:cxnLst/>
              <a:rect l="l" t="t" r="r" b="b"/>
              <a:pathLst>
                <a:path w="458089" h="458089">
                  <a:moveTo>
                    <a:pt x="0" y="458089"/>
                  </a:moveTo>
                  <a:lnTo>
                    <a:pt x="0" y="0"/>
                  </a:lnTo>
                  <a:lnTo>
                    <a:pt x="458089" y="458089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27655" y="1125373"/>
            <a:ext cx="2158381" cy="596225"/>
            <a:chOff x="0" y="0"/>
            <a:chExt cx="2875300" cy="79426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875280" cy="794258"/>
            </a:xfrm>
            <a:custGeom>
              <a:avLst/>
              <a:gdLst/>
              <a:ahLst/>
              <a:cxnLst/>
              <a:rect l="l" t="t" r="r" b="b"/>
              <a:pathLst>
                <a:path w="2875280" h="794258">
                  <a:moveTo>
                    <a:pt x="0" y="794258"/>
                  </a:moveTo>
                  <a:lnTo>
                    <a:pt x="385445" y="0"/>
                  </a:lnTo>
                  <a:lnTo>
                    <a:pt x="2875280" y="0"/>
                  </a:lnTo>
                  <a:lnTo>
                    <a:pt x="2489835" y="794258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9525"/>
              <a:ext cx="2875300" cy="803790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2882"/>
                </a:lnSpc>
              </a:pPr>
              <a:r>
                <a:rPr lang="en-US" sz="2402" b="1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활동 1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2380764" y="1125373"/>
            <a:ext cx="343904" cy="596225"/>
            <a:chOff x="0" y="0"/>
            <a:chExt cx="458134" cy="79426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58089" cy="794258"/>
            </a:xfrm>
            <a:custGeom>
              <a:avLst/>
              <a:gdLst/>
              <a:ahLst/>
              <a:cxnLst/>
              <a:rect l="l" t="t" r="r" b="b"/>
              <a:pathLst>
                <a:path w="458089" h="794258">
                  <a:moveTo>
                    <a:pt x="0" y="794258"/>
                  </a:moveTo>
                  <a:lnTo>
                    <a:pt x="374904" y="0"/>
                  </a:lnTo>
                  <a:lnTo>
                    <a:pt x="458089" y="0"/>
                  </a:lnTo>
                  <a:lnTo>
                    <a:pt x="83185" y="794258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512777" y="1122073"/>
            <a:ext cx="343904" cy="596225"/>
            <a:chOff x="0" y="0"/>
            <a:chExt cx="458134" cy="79426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458089" cy="794258"/>
            </a:xfrm>
            <a:custGeom>
              <a:avLst/>
              <a:gdLst/>
              <a:ahLst/>
              <a:cxnLst/>
              <a:rect l="l" t="t" r="r" b="b"/>
              <a:pathLst>
                <a:path w="458089" h="794258">
                  <a:moveTo>
                    <a:pt x="0" y="794258"/>
                  </a:moveTo>
                  <a:lnTo>
                    <a:pt x="374904" y="0"/>
                  </a:lnTo>
                  <a:lnTo>
                    <a:pt x="458089" y="0"/>
                  </a:lnTo>
                  <a:lnTo>
                    <a:pt x="83185" y="794258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870418" y="3226706"/>
            <a:ext cx="6775683" cy="1558656"/>
            <a:chOff x="0" y="0"/>
            <a:chExt cx="9026268" cy="2076373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9026271" cy="2076323"/>
            </a:xfrm>
            <a:custGeom>
              <a:avLst/>
              <a:gdLst/>
              <a:ahLst/>
              <a:cxnLst/>
              <a:rect l="l" t="t" r="r" b="b"/>
              <a:pathLst>
                <a:path w="9026271" h="2076323">
                  <a:moveTo>
                    <a:pt x="0" y="0"/>
                  </a:moveTo>
                  <a:lnTo>
                    <a:pt x="9026271" y="0"/>
                  </a:lnTo>
                  <a:lnTo>
                    <a:pt x="9026271" y="2076323"/>
                  </a:lnTo>
                  <a:lnTo>
                    <a:pt x="0" y="2076323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66675"/>
              <a:ext cx="9026268" cy="2143048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4281"/>
                </a:lnSpc>
              </a:pPr>
              <a:r>
                <a:rPr lang="en-US" sz="3102" b="1" spc="-150" dirty="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[1] </a:t>
              </a:r>
              <a:r>
                <a:rPr lang="en-US" sz="3102" b="1" spc="-150" dirty="0" err="1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</a:t>
              </a:r>
              <a:r>
                <a:rPr lang="en-US" sz="3102" b="1" spc="-150" dirty="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ko-KR" altLang="en-US" sz="3102" b="1" spc="-150" dirty="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사고의 위험성</a:t>
              </a:r>
              <a:r>
                <a:rPr lang="en-US" sz="3102" b="1" spc="-150" dirty="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3102" b="1" spc="-150" dirty="0" err="1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알아보기</a:t>
              </a:r>
              <a:endParaRPr lang="en-US" sz="3102" b="1" spc="-150" dirty="0">
                <a:solidFill>
                  <a:srgbClr val="FFFFFF"/>
                </a:solidFill>
                <a:latin typeface="Arimo Bold"/>
                <a:ea typeface="Arimo Bold"/>
                <a:cs typeface="Arimo Bold"/>
                <a:sym typeface="Arimo Bold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25" name="TextBox 18">
            <a:extLst>
              <a:ext uri="{FF2B5EF4-FFF2-40B4-BE49-F238E27FC236}">
                <a16:creationId xmlns:a16="http://schemas.microsoft.com/office/drawing/2014/main" id="{8D955A17-4AB4-AD23-8E22-D23BD62A6D1A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2284" y="1862017"/>
            <a:ext cx="9801732" cy="1351076"/>
            <a:chOff x="0" y="0"/>
            <a:chExt cx="13057437" cy="1799844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13023597" cy="1766062"/>
            </a:xfrm>
            <a:custGeom>
              <a:avLst/>
              <a:gdLst/>
              <a:ahLst/>
              <a:cxnLst/>
              <a:rect l="l" t="t" r="r" b="b"/>
              <a:pathLst>
                <a:path w="13023597" h="1766062">
                  <a:moveTo>
                    <a:pt x="0" y="0"/>
                  </a:moveTo>
                  <a:lnTo>
                    <a:pt x="13023597" y="0"/>
                  </a:lnTo>
                  <a:lnTo>
                    <a:pt x="13023597" y="1766062"/>
                  </a:lnTo>
                  <a:lnTo>
                    <a:pt x="0" y="17660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13057378" cy="1799844"/>
            </a:xfrm>
            <a:custGeom>
              <a:avLst/>
              <a:gdLst/>
              <a:ahLst/>
              <a:cxnLst/>
              <a:rect l="l" t="t" r="r" b="b"/>
              <a:pathLst>
                <a:path w="13057378" h="1799844">
                  <a:moveTo>
                    <a:pt x="16891" y="0"/>
                  </a:moveTo>
                  <a:lnTo>
                    <a:pt x="13040488" y="0"/>
                  </a:lnTo>
                  <a:cubicBezTo>
                    <a:pt x="13049886" y="0"/>
                    <a:pt x="13057378" y="7620"/>
                    <a:pt x="13057378" y="16891"/>
                  </a:cubicBezTo>
                  <a:lnTo>
                    <a:pt x="13057378" y="1782953"/>
                  </a:lnTo>
                  <a:cubicBezTo>
                    <a:pt x="13057378" y="1792351"/>
                    <a:pt x="13049758" y="1799844"/>
                    <a:pt x="13040488" y="1799844"/>
                  </a:cubicBezTo>
                  <a:lnTo>
                    <a:pt x="16891" y="1799844"/>
                  </a:lnTo>
                  <a:cubicBezTo>
                    <a:pt x="7493" y="1799844"/>
                    <a:pt x="0" y="1792224"/>
                    <a:pt x="0" y="178295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82953"/>
                  </a:lnTo>
                  <a:lnTo>
                    <a:pt x="16891" y="1782953"/>
                  </a:lnTo>
                  <a:lnTo>
                    <a:pt x="16891" y="1766062"/>
                  </a:lnTo>
                  <a:lnTo>
                    <a:pt x="13040488" y="1766062"/>
                  </a:lnTo>
                  <a:lnTo>
                    <a:pt x="13040488" y="1782953"/>
                  </a:lnTo>
                  <a:lnTo>
                    <a:pt x="13023597" y="1782953"/>
                  </a:lnTo>
                  <a:lnTo>
                    <a:pt x="13023597" y="16891"/>
                  </a:lnTo>
                  <a:lnTo>
                    <a:pt x="13040488" y="16891"/>
                  </a:lnTo>
                  <a:lnTo>
                    <a:pt x="13040488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13057437" cy="1856994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3771"/>
                </a:lnSpc>
              </a:pPr>
              <a:r>
                <a:rPr lang="en-US" sz="2802" b="1" spc="-134" dirty="0" err="1">
                  <a:solidFill>
                    <a:srgbClr val="616B4E"/>
                  </a:solidFill>
                  <a:latin typeface="Arimo Bold"/>
                  <a:ea typeface="Arimo Bold"/>
                  <a:cs typeface="Arimo Bold"/>
                  <a:sym typeface="Arimo Bold"/>
                </a:rPr>
                <a:t>물놀이</a:t>
              </a:r>
              <a:r>
                <a:rPr lang="en-US" sz="2802" b="1" spc="-134" dirty="0">
                  <a:solidFill>
                    <a:srgbClr val="616B4E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중 </a:t>
              </a:r>
              <a:r>
                <a:rPr lang="en-US" sz="2802" b="1" spc="-134" dirty="0" err="1">
                  <a:solidFill>
                    <a:srgbClr val="616B4E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일어날</a:t>
              </a:r>
              <a:r>
                <a:rPr lang="en-US" sz="2802" b="1" spc="-134" dirty="0">
                  <a:solidFill>
                    <a:srgbClr val="616B4E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수 </a:t>
              </a:r>
              <a:r>
                <a:rPr lang="en-US" sz="2802" b="1" spc="-134" dirty="0" err="1">
                  <a:solidFill>
                    <a:srgbClr val="616B4E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있는</a:t>
              </a:r>
              <a:r>
                <a:rPr lang="en-US" sz="2802" b="1" spc="-134" dirty="0">
                  <a:solidFill>
                    <a:srgbClr val="616B4E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spc="-134" dirty="0" err="1">
                  <a:solidFill>
                    <a:srgbClr val="616B4E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사고를</a:t>
              </a:r>
              <a:r>
                <a:rPr lang="en-US" sz="2802" b="1" spc="-134" dirty="0">
                  <a:solidFill>
                    <a:srgbClr val="616B4E"/>
                  </a:solidFill>
                  <a:latin typeface="Arimo Bold"/>
                  <a:ea typeface="Arimo Bold"/>
                  <a:cs typeface="Arimo Bold"/>
                  <a:sym typeface="Arimo Bold"/>
                </a:rPr>
                <a:t> </a:t>
              </a:r>
              <a:r>
                <a:rPr lang="en-US" sz="2802" b="1" spc="-134" dirty="0" err="1">
                  <a:solidFill>
                    <a:srgbClr val="616B4E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알아봅시다</a:t>
              </a:r>
              <a:r>
                <a:rPr lang="en-US" sz="2802" b="1" spc="-134" dirty="0">
                  <a:solidFill>
                    <a:srgbClr val="616B4E"/>
                  </a:solidFill>
                  <a:latin typeface="Arimo Bold"/>
                  <a:ea typeface="Arimo Bold"/>
                  <a:cs typeface="Arimo Bold"/>
                  <a:sym typeface="Arimo Bold"/>
                </a:rPr>
                <a:t>.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447675" y="1603944"/>
            <a:ext cx="411091" cy="261841"/>
            <a:chOff x="0" y="0"/>
            <a:chExt cx="547637" cy="34881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47624" cy="348869"/>
            </a:xfrm>
            <a:custGeom>
              <a:avLst/>
              <a:gdLst/>
              <a:ahLst/>
              <a:cxnLst/>
              <a:rect l="l" t="t" r="r" b="b"/>
              <a:pathLst>
                <a:path w="547624" h="348869">
                  <a:moveTo>
                    <a:pt x="58166" y="0"/>
                  </a:moveTo>
                  <a:lnTo>
                    <a:pt x="489458" y="0"/>
                  </a:lnTo>
                  <a:cubicBezTo>
                    <a:pt x="521589" y="0"/>
                    <a:pt x="547624" y="26035"/>
                    <a:pt x="547624" y="58166"/>
                  </a:cubicBezTo>
                  <a:lnTo>
                    <a:pt x="547624" y="348869"/>
                  </a:lnTo>
                  <a:lnTo>
                    <a:pt x="0" y="348869"/>
                  </a:lnTo>
                  <a:lnTo>
                    <a:pt x="0" y="58166"/>
                  </a:lnTo>
                  <a:cubicBezTo>
                    <a:pt x="0" y="26035"/>
                    <a:pt x="26035" y="0"/>
                    <a:pt x="58166" y="0"/>
                  </a:cubicBez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8" name="Freeform 8" descr="삼각형, 디자인이(가) 표시된 사진  자동 생성된 설명"/>
          <p:cNvSpPr/>
          <p:nvPr/>
        </p:nvSpPr>
        <p:spPr>
          <a:xfrm>
            <a:off x="511421" y="1661688"/>
            <a:ext cx="283595" cy="146353"/>
          </a:xfrm>
          <a:custGeom>
            <a:avLst/>
            <a:gdLst/>
            <a:ahLst/>
            <a:cxnLst/>
            <a:rect l="l" t="t" r="r" b="b"/>
            <a:pathLst>
              <a:path w="283595" h="146353">
                <a:moveTo>
                  <a:pt x="0" y="0"/>
                </a:moveTo>
                <a:lnTo>
                  <a:pt x="283596" y="0"/>
                </a:lnTo>
                <a:lnTo>
                  <a:pt x="283596" y="146353"/>
                </a:lnTo>
                <a:lnTo>
                  <a:pt x="0" y="1463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" b="-12"/>
            </a:stretch>
          </a:blipFill>
        </p:spPr>
        <p:txBody>
          <a:bodyPr/>
          <a:lstStyle/>
          <a:p>
            <a:endParaRPr lang="ko-KR" altLang="en-US"/>
          </a:p>
        </p:txBody>
      </p:sp>
      <p:grpSp>
        <p:nvGrpSpPr>
          <p:cNvPr id="9" name="Group 9"/>
          <p:cNvGrpSpPr/>
          <p:nvPr/>
        </p:nvGrpSpPr>
        <p:grpSpPr>
          <a:xfrm>
            <a:off x="3982123" y="939313"/>
            <a:ext cx="2742050" cy="679707"/>
            <a:chOff x="0" y="0"/>
            <a:chExt cx="3652839" cy="90547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652901" cy="905510"/>
            </a:xfrm>
            <a:custGeom>
              <a:avLst/>
              <a:gdLst/>
              <a:ahLst/>
              <a:cxnLst/>
              <a:rect l="l" t="t" r="r" b="b"/>
              <a:pathLst>
                <a:path w="3652901" h="905510">
                  <a:moveTo>
                    <a:pt x="0" y="0"/>
                  </a:moveTo>
                  <a:lnTo>
                    <a:pt x="3652901" y="0"/>
                  </a:lnTo>
                  <a:lnTo>
                    <a:pt x="3652901" y="905510"/>
                  </a:lnTo>
                  <a:lnTo>
                    <a:pt x="0" y="905510"/>
                  </a:lnTo>
                  <a:close/>
                </a:path>
              </a:pathLst>
            </a:custGeom>
            <a:solidFill>
              <a:srgbClr val="77933C"/>
            </a:solid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47625"/>
              <a:ext cx="3652839" cy="953101"/>
            </a:xfrm>
            <a:prstGeom prst="rect">
              <a:avLst/>
            </a:prstGeom>
          </p:spPr>
          <p:txBody>
            <a:bodyPr lIns="50845" tIns="50845" rIns="50845" bIns="50845" rtlCol="0" anchor="ctr"/>
            <a:lstStyle/>
            <a:p>
              <a:pPr algn="ctr">
                <a:lnSpc>
                  <a:spcPts val="2486"/>
                </a:lnSpc>
              </a:pPr>
              <a:r>
                <a:rPr lang="en-US" sz="1801" b="1" spc="-150">
                  <a:solidFill>
                    <a:srgbClr val="FFFFFF"/>
                  </a:solidFill>
                  <a:latin typeface="Arimo Bold"/>
                  <a:ea typeface="Arimo Bold"/>
                  <a:cs typeface="Arimo Bold"/>
                  <a:sym typeface="Arimo Bold"/>
                </a:rPr>
                <a:t>영상을 통해 알아봅시다.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2520" y="0"/>
            <a:ext cx="10698154" cy="601669"/>
            <a:chOff x="0" y="0"/>
            <a:chExt cx="14251611" cy="80151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251560" cy="801497"/>
            </a:xfrm>
            <a:custGeom>
              <a:avLst/>
              <a:gdLst/>
              <a:ahLst/>
              <a:cxnLst/>
              <a:rect l="l" t="t" r="r" b="b"/>
              <a:pathLst>
                <a:path w="14251560" h="801497">
                  <a:moveTo>
                    <a:pt x="0" y="0"/>
                  </a:moveTo>
                  <a:lnTo>
                    <a:pt x="14251560" y="0"/>
                  </a:lnTo>
                  <a:lnTo>
                    <a:pt x="14251560" y="801497"/>
                  </a:lnTo>
                  <a:lnTo>
                    <a:pt x="0" y="801497"/>
                  </a:lnTo>
                  <a:close/>
                </a:path>
              </a:pathLst>
            </a:custGeom>
            <a:gradFill rotWithShape="1">
              <a:gsLst>
                <a:gs pos="0">
                  <a:srgbClr val="EBF1DE">
                    <a:alpha val="100000"/>
                  </a:srgbClr>
                </a:gs>
                <a:gs pos="100000">
                  <a:srgbClr val="92D050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27654" y="0"/>
            <a:ext cx="63801" cy="502620"/>
            <a:chOff x="0" y="0"/>
            <a:chExt cx="84993" cy="66956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4963" cy="669544"/>
            </a:xfrm>
            <a:custGeom>
              <a:avLst/>
              <a:gdLst/>
              <a:ahLst/>
              <a:cxnLst/>
              <a:rect l="l" t="t" r="r" b="b"/>
              <a:pathLst>
                <a:path w="84963" h="669544">
                  <a:moveTo>
                    <a:pt x="0" y="0"/>
                  </a:moveTo>
                  <a:lnTo>
                    <a:pt x="84963" y="0"/>
                  </a:lnTo>
                  <a:lnTo>
                    <a:pt x="84963" y="669544"/>
                  </a:lnTo>
                  <a:lnTo>
                    <a:pt x="0" y="669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16" name="Freeform 16"/>
          <p:cNvSpPr/>
          <p:nvPr/>
        </p:nvSpPr>
        <p:spPr>
          <a:xfrm>
            <a:off x="3084634" y="3698868"/>
            <a:ext cx="4276800" cy="2978208"/>
          </a:xfrm>
          <a:custGeom>
            <a:avLst/>
            <a:gdLst/>
            <a:ahLst/>
            <a:cxnLst/>
            <a:rect l="l" t="t" r="r" b="b"/>
            <a:pathLst>
              <a:path w="4276800" h="2978208">
                <a:moveTo>
                  <a:pt x="0" y="0"/>
                </a:moveTo>
                <a:lnTo>
                  <a:pt x="4276800" y="0"/>
                </a:lnTo>
                <a:lnTo>
                  <a:pt x="4276800" y="2978208"/>
                </a:lnTo>
                <a:lnTo>
                  <a:pt x="0" y="297820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ko-KR" altLang="en-US"/>
          </a:p>
        </p:txBody>
      </p:sp>
      <p:sp>
        <p:nvSpPr>
          <p:cNvPr id="17" name="TextBox 17"/>
          <p:cNvSpPr txBox="1"/>
          <p:nvPr/>
        </p:nvSpPr>
        <p:spPr>
          <a:xfrm>
            <a:off x="10484797" y="5772924"/>
            <a:ext cx="747203" cy="189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23"/>
              </a:lnSpc>
            </a:pPr>
            <a:r>
              <a:rPr lang="en-US" sz="1102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p6/15</a:t>
            </a:r>
          </a:p>
        </p:txBody>
      </p:sp>
      <p:sp>
        <p:nvSpPr>
          <p:cNvPr id="21" name="TextBox 18">
            <a:extLst>
              <a:ext uri="{FF2B5EF4-FFF2-40B4-BE49-F238E27FC236}">
                <a16:creationId xmlns:a16="http://schemas.microsoft.com/office/drawing/2014/main" id="{A89FF418-78DD-8265-28C8-20C497301F3B}"/>
              </a:ext>
            </a:extLst>
          </p:cNvPr>
          <p:cNvSpPr txBox="1"/>
          <p:nvPr/>
        </p:nvSpPr>
        <p:spPr>
          <a:xfrm>
            <a:off x="610760" y="113827"/>
            <a:ext cx="6543705" cy="77723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2401"/>
              </a:lnSpc>
            </a:pP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초등 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1-3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학년</a:t>
            </a:r>
            <a:r>
              <a:rPr lang="en-US" altLang="ko-KR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_</a:t>
            </a:r>
            <a:r>
              <a:rPr lang="ko-KR" altLang="en-US" sz="2000" b="1" dirty="0">
                <a:solidFill>
                  <a:srgbClr val="4F6228"/>
                </a:solidFill>
                <a:latin typeface="Noto Sans KR Bold"/>
                <a:ea typeface="Noto Sans KR Bold"/>
                <a:cs typeface="Noto Sans KR Bold"/>
                <a:sym typeface="Noto Sans KR Bold"/>
              </a:rPr>
              <a:t>물놀이 안전</a:t>
            </a:r>
            <a:endParaRPr lang="en-US" sz="2000" b="1" dirty="0">
              <a:solidFill>
                <a:srgbClr val="4F6228"/>
              </a:solidFill>
              <a:latin typeface="Noto Sans KR Bold"/>
              <a:ea typeface="Noto Sans KR Bold"/>
              <a:cs typeface="Noto Sans KR Bold"/>
              <a:sym typeface="Noto Sans KR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1240</TotalTime>
  <Words>881</Words>
  <Application>Microsoft Office PowerPoint</Application>
  <PresentationFormat>사용자 지정</PresentationFormat>
  <Paragraphs>165</Paragraphs>
  <Slides>36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36</vt:i4>
      </vt:variant>
    </vt:vector>
  </HeadingPairs>
  <TitlesOfParts>
    <vt:vector size="48" baseType="lpstr">
      <vt:lpstr>Noto Sans KR Heavy</vt:lpstr>
      <vt:lpstr>Arial</vt:lpstr>
      <vt:lpstr>Arimo Bold</vt:lpstr>
      <vt:lpstr>Noto Sans KR Semi-Bold</vt:lpstr>
      <vt:lpstr>Noto Sans KR</vt:lpstr>
      <vt:lpstr>경기천년제목 Bold</vt:lpstr>
      <vt:lpstr>Arimo</vt:lpstr>
      <vt:lpstr>경기천년제목 Light</vt:lpstr>
      <vt:lpstr>Noto Sans KR Bold</vt:lpstr>
      <vt:lpstr>Mandali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[초등저]물놀이 안전 사고(신민경)</dc:title>
  <cp:lastModifiedBy>Yunsu Kim</cp:lastModifiedBy>
  <cp:revision>6</cp:revision>
  <dcterms:created xsi:type="dcterms:W3CDTF">2006-08-16T00:00:00Z</dcterms:created>
  <dcterms:modified xsi:type="dcterms:W3CDTF">2025-08-31T13:07:51Z</dcterms:modified>
  <dc:identifier>DAGwVjgzI2Y</dc:identifier>
</cp:coreProperties>
</file>